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4" r:id="rId4"/>
    <p:sldId id="263" r:id="rId5"/>
    <p:sldId id="262" r:id="rId6"/>
    <p:sldId id="268" r:id="rId7"/>
    <p:sldId id="271" r:id="rId8"/>
    <p:sldId id="264" r:id="rId9"/>
    <p:sldId id="269" r:id="rId10"/>
    <p:sldId id="258" r:id="rId11"/>
    <p:sldId id="259" r:id="rId12"/>
    <p:sldId id="260" r:id="rId13"/>
    <p:sldId id="261" r:id="rId14"/>
    <p:sldId id="265" r:id="rId15"/>
    <p:sldId id="267" r:id="rId16"/>
    <p:sldId id="270" r:id="rId17"/>
    <p:sldId id="272" r:id="rId18"/>
    <p:sldId id="273" r:id="rId19"/>
    <p:sldId id="26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727"/>
  </p:normalViewPr>
  <p:slideViewPr>
    <p:cSldViewPr snapToGrid="0" snapToObjects="1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3384-9A02-9140-80B5-91CBADC4026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5B36-A4DF-A64F-AB86-0B2381D8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5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3384-9A02-9140-80B5-91CBADC4026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5B36-A4DF-A64F-AB86-0B2381D8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1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3384-9A02-9140-80B5-91CBADC4026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5B36-A4DF-A64F-AB86-0B2381D8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3384-9A02-9140-80B5-91CBADC4026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5B36-A4DF-A64F-AB86-0B2381D8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6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3384-9A02-9140-80B5-91CBADC4026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5B36-A4DF-A64F-AB86-0B2381D8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3384-9A02-9140-80B5-91CBADC4026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5B36-A4DF-A64F-AB86-0B2381D8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3384-9A02-9140-80B5-91CBADC4026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5B36-A4DF-A64F-AB86-0B2381D8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3384-9A02-9140-80B5-91CBADC4026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5B36-A4DF-A64F-AB86-0B2381D8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3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3384-9A02-9140-80B5-91CBADC4026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5B36-A4DF-A64F-AB86-0B2381D8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3384-9A02-9140-80B5-91CBADC4026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5B36-A4DF-A64F-AB86-0B2381D8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3384-9A02-9140-80B5-91CBADC4026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5B36-A4DF-A64F-AB86-0B2381D8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6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3384-9A02-9140-80B5-91CBADC4026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5B36-A4DF-A64F-AB86-0B2381D8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963" y="1145498"/>
            <a:ext cx="5712502" cy="5712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Taisyklinga</a:t>
            </a:r>
            <a:r>
              <a:rPr lang="en-US" dirty="0" smtClean="0"/>
              <a:t> </a:t>
            </a:r>
            <a:r>
              <a:rPr lang="en-US" dirty="0" err="1" smtClean="0"/>
              <a:t>laikysena</a:t>
            </a:r>
            <a:r>
              <a:rPr lang="en-US" dirty="0" smtClean="0"/>
              <a:t> </a:t>
            </a:r>
            <a:r>
              <a:rPr lang="en-US" dirty="0" err="1" smtClean="0"/>
              <a:t>mokykloje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223" y="5681272"/>
            <a:ext cx="5901127" cy="11767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89" y="3987383"/>
            <a:ext cx="2398099" cy="23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Mokyklinė</a:t>
            </a:r>
            <a:r>
              <a:rPr lang="en-US" dirty="0" smtClean="0"/>
              <a:t> </a:t>
            </a:r>
            <a:r>
              <a:rPr lang="en-US" dirty="0" err="1" smtClean="0"/>
              <a:t>kuprinė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Į</a:t>
            </a:r>
            <a:r>
              <a:rPr lang="en-US" dirty="0" smtClean="0"/>
              <a:t> </a:t>
            </a:r>
            <a:r>
              <a:rPr lang="en-US" dirty="0" err="1" smtClean="0"/>
              <a:t>mokyklą</a:t>
            </a:r>
            <a:r>
              <a:rPr lang="en-US" dirty="0" smtClean="0"/>
              <a:t> </a:t>
            </a:r>
            <a:r>
              <a:rPr lang="en-US" dirty="0" err="1" smtClean="0"/>
              <a:t>daiktus</a:t>
            </a:r>
            <a:r>
              <a:rPr lang="en-US" dirty="0" smtClean="0"/>
              <a:t> </a:t>
            </a:r>
            <a:r>
              <a:rPr lang="en-US" dirty="0" err="1" smtClean="0"/>
              <a:t>neštis</a:t>
            </a:r>
            <a:r>
              <a:rPr lang="en-US" dirty="0" smtClean="0"/>
              <a:t> </a:t>
            </a:r>
            <a:r>
              <a:rPr lang="en-US" dirty="0" err="1" smtClean="0"/>
              <a:t>tik</a:t>
            </a:r>
            <a:r>
              <a:rPr lang="en-US" dirty="0" smtClean="0"/>
              <a:t> </a:t>
            </a:r>
            <a:r>
              <a:rPr lang="en-US" dirty="0" err="1" smtClean="0"/>
              <a:t>mokyklinėje</a:t>
            </a:r>
            <a:r>
              <a:rPr lang="en-US" dirty="0" smtClean="0"/>
              <a:t> </a:t>
            </a:r>
            <a:r>
              <a:rPr lang="en-US" dirty="0" err="1" smtClean="0"/>
              <a:t>kuprinėje</a:t>
            </a:r>
            <a:r>
              <a:rPr lang="en-US" dirty="0" smtClean="0"/>
              <a:t>.</a:t>
            </a:r>
          </a:p>
          <a:p>
            <a:r>
              <a:rPr lang="en-US" dirty="0" err="1"/>
              <a:t>Mokykliniu</a:t>
            </a:r>
            <a:r>
              <a:rPr lang="en-US" dirty="0"/>
              <a:t>̨ </a:t>
            </a:r>
            <a:r>
              <a:rPr lang="en-US" dirty="0" err="1"/>
              <a:t>kupriniu</a:t>
            </a:r>
            <a:r>
              <a:rPr lang="en-US" dirty="0"/>
              <a:t>̨ </a:t>
            </a:r>
            <a:r>
              <a:rPr lang="en-US" dirty="0" err="1"/>
              <a:t>svoris</a:t>
            </a:r>
            <a:r>
              <a:rPr lang="en-US" dirty="0"/>
              <a:t>, </a:t>
            </a:r>
            <a:r>
              <a:rPr lang="en-US" dirty="0" err="1"/>
              <a:t>išskyrus</a:t>
            </a:r>
            <a:r>
              <a:rPr lang="en-US" dirty="0"/>
              <a:t> </a:t>
            </a:r>
            <a:r>
              <a:rPr lang="en-US" dirty="0" err="1"/>
              <a:t>kuprines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ratukais</a:t>
            </a:r>
            <a:r>
              <a:rPr lang="en-US" dirty="0"/>
              <a:t>, </a:t>
            </a:r>
            <a:r>
              <a:rPr lang="en-US" dirty="0" err="1"/>
              <a:t>turi</a:t>
            </a:r>
            <a:r>
              <a:rPr lang="en-US" dirty="0"/>
              <a:t> </a:t>
            </a:r>
            <a:r>
              <a:rPr lang="en-US" dirty="0" err="1"/>
              <a:t>būti</a:t>
            </a:r>
            <a:r>
              <a:rPr lang="en-US" dirty="0"/>
              <a:t>: </a:t>
            </a:r>
            <a:r>
              <a:rPr lang="en-US" dirty="0" err="1"/>
              <a:t>pradiniu</a:t>
            </a:r>
            <a:r>
              <a:rPr lang="en-US" dirty="0"/>
              <a:t>̨ </a:t>
            </a:r>
            <a:r>
              <a:rPr lang="en-US" dirty="0" err="1"/>
              <a:t>klasiu</a:t>
            </a:r>
            <a:r>
              <a:rPr lang="en-US" dirty="0"/>
              <a:t>̨ </a:t>
            </a:r>
            <a:r>
              <a:rPr lang="en-US" dirty="0" err="1"/>
              <a:t>moksleiviu</a:t>
            </a:r>
            <a:r>
              <a:rPr lang="en-US" dirty="0"/>
              <a:t>̨ </a:t>
            </a:r>
            <a:r>
              <a:rPr lang="en-US" dirty="0" err="1"/>
              <a:t>kupriniu</a:t>
            </a:r>
            <a:r>
              <a:rPr lang="en-US" dirty="0"/>
              <a:t>̨ – ne </a:t>
            </a:r>
            <a:r>
              <a:rPr lang="en-US" dirty="0" err="1"/>
              <a:t>didesnis</a:t>
            </a:r>
            <a:r>
              <a:rPr lang="en-US" dirty="0"/>
              <a:t> </a:t>
            </a:r>
            <a:r>
              <a:rPr lang="en-US" dirty="0" err="1"/>
              <a:t>kaip</a:t>
            </a:r>
            <a:r>
              <a:rPr lang="en-US" dirty="0"/>
              <a:t> 700 g, </a:t>
            </a:r>
            <a:r>
              <a:rPr lang="en-US" dirty="0" err="1"/>
              <a:t>vyresniųju</a:t>
            </a:r>
            <a:r>
              <a:rPr lang="en-US" dirty="0"/>
              <a:t>̨ </a:t>
            </a:r>
            <a:r>
              <a:rPr lang="en-US" dirty="0" err="1"/>
              <a:t>klasiu</a:t>
            </a:r>
            <a:r>
              <a:rPr lang="en-US" dirty="0"/>
              <a:t>̨ </a:t>
            </a:r>
            <a:r>
              <a:rPr lang="en-US" dirty="0" err="1"/>
              <a:t>moksleiviu</a:t>
            </a:r>
            <a:r>
              <a:rPr lang="en-US" dirty="0"/>
              <a:t>̨ </a:t>
            </a:r>
            <a:r>
              <a:rPr lang="en-US" dirty="0" err="1"/>
              <a:t>kupriniu</a:t>
            </a:r>
            <a:r>
              <a:rPr lang="en-US" dirty="0"/>
              <a:t>̨ – ne </a:t>
            </a:r>
            <a:r>
              <a:rPr lang="en-US" dirty="0" err="1"/>
              <a:t>didesnis</a:t>
            </a:r>
            <a:r>
              <a:rPr lang="en-US" dirty="0"/>
              <a:t> </a:t>
            </a:r>
            <a:r>
              <a:rPr lang="en-US" dirty="0" err="1" smtClean="0"/>
              <a:t>kaip</a:t>
            </a:r>
            <a:r>
              <a:rPr lang="en-US" dirty="0" smtClean="0"/>
              <a:t> </a:t>
            </a:r>
            <a:r>
              <a:rPr lang="en-US" dirty="0"/>
              <a:t>1 000 g. </a:t>
            </a:r>
            <a:endParaRPr lang="en-US" dirty="0" smtClean="0"/>
          </a:p>
          <a:p>
            <a:r>
              <a:rPr lang="en-US" dirty="0" err="1" smtClean="0"/>
              <a:t>Mokyklinės</a:t>
            </a:r>
            <a:r>
              <a:rPr lang="en-US" dirty="0" smtClean="0"/>
              <a:t> </a:t>
            </a:r>
            <a:r>
              <a:rPr lang="en-US" dirty="0" err="1" smtClean="0"/>
              <a:t>kuprinės</a:t>
            </a:r>
            <a:r>
              <a:rPr lang="en-US" dirty="0" smtClean="0"/>
              <a:t> </a:t>
            </a:r>
            <a:r>
              <a:rPr lang="en-US" dirty="0" err="1" smtClean="0"/>
              <a:t>turi</a:t>
            </a:r>
            <a:r>
              <a:rPr lang="en-US" dirty="0" smtClean="0"/>
              <a:t> </a:t>
            </a:r>
            <a:r>
              <a:rPr lang="en-US" dirty="0" err="1"/>
              <a:t>formą</a:t>
            </a:r>
            <a:r>
              <a:rPr lang="en-US" dirty="0"/>
              <a:t> </a:t>
            </a:r>
            <a:r>
              <a:rPr lang="en-US" dirty="0" err="1"/>
              <a:t>išlaikančią</a:t>
            </a:r>
            <a:r>
              <a:rPr lang="en-US" dirty="0"/>
              <a:t> </a:t>
            </a:r>
            <a:r>
              <a:rPr lang="en-US" dirty="0" err="1" smtClean="0"/>
              <a:t>nugarėlę</a:t>
            </a:r>
            <a:r>
              <a:rPr lang="en-US" dirty="0" smtClean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pakietintą</a:t>
            </a:r>
            <a:r>
              <a:rPr lang="en-US" dirty="0"/>
              <a:t> </a:t>
            </a:r>
            <a:r>
              <a:rPr lang="en-US" dirty="0" err="1" smtClean="0"/>
              <a:t>korpusą</a:t>
            </a:r>
            <a:r>
              <a:rPr lang="en-US" dirty="0" smtClean="0"/>
              <a:t>.</a:t>
            </a:r>
          </a:p>
          <a:p>
            <a:r>
              <a:rPr lang="en-US" dirty="0" err="1"/>
              <a:t>Mokyklinės</a:t>
            </a:r>
            <a:r>
              <a:rPr lang="en-US" dirty="0"/>
              <a:t> </a:t>
            </a:r>
            <a:r>
              <a:rPr lang="en-US" dirty="0" err="1"/>
              <a:t>kuprinės</a:t>
            </a:r>
            <a:r>
              <a:rPr lang="en-US" dirty="0"/>
              <a:t> </a:t>
            </a:r>
            <a:r>
              <a:rPr lang="en-US" dirty="0" err="1"/>
              <a:t>turi</a:t>
            </a:r>
            <a:r>
              <a:rPr lang="en-US" dirty="0"/>
              <a:t> </a:t>
            </a:r>
            <a:r>
              <a:rPr lang="en-US" dirty="0" err="1"/>
              <a:t>būti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diržais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rankenėlė</a:t>
            </a:r>
            <a:r>
              <a:rPr lang="en-US" dirty="0" err="1" smtClean="0"/>
              <a:t>mis</a:t>
            </a:r>
            <a:r>
              <a:rPr lang="en-US" dirty="0" smtClean="0"/>
              <a:t>.</a:t>
            </a:r>
          </a:p>
          <a:p>
            <a:r>
              <a:rPr lang="en-US" b="1" dirty="0" err="1"/>
              <a:t>Mokykliniu</a:t>
            </a:r>
            <a:r>
              <a:rPr lang="en-US" b="1" dirty="0"/>
              <a:t>̨ </a:t>
            </a:r>
            <a:r>
              <a:rPr lang="en-US" b="1" dirty="0" err="1"/>
              <a:t>kupriniu</a:t>
            </a:r>
            <a:r>
              <a:rPr lang="en-US" b="1" dirty="0"/>
              <a:t>̨ </a:t>
            </a:r>
            <a:r>
              <a:rPr lang="en-US" b="1" dirty="0" err="1"/>
              <a:t>išorinėje</a:t>
            </a:r>
            <a:r>
              <a:rPr lang="en-US" b="1" dirty="0"/>
              <a:t> </a:t>
            </a:r>
            <a:r>
              <a:rPr lang="en-US" b="1" dirty="0" err="1"/>
              <a:t>pusėje</a:t>
            </a:r>
            <a:r>
              <a:rPr lang="en-US" b="1" dirty="0"/>
              <a:t> </a:t>
            </a:r>
            <a:r>
              <a:rPr lang="en-US" b="1" dirty="0" err="1"/>
              <a:t>turi</a:t>
            </a:r>
            <a:r>
              <a:rPr lang="en-US" b="1" dirty="0"/>
              <a:t> </a:t>
            </a:r>
            <a:r>
              <a:rPr lang="en-US" b="1" dirty="0" err="1"/>
              <a:t>būti</a:t>
            </a:r>
            <a:r>
              <a:rPr lang="en-US" b="1" dirty="0"/>
              <a:t> </a:t>
            </a:r>
            <a:r>
              <a:rPr lang="en-US" b="1" dirty="0" err="1"/>
              <a:t>pritvirtinti</a:t>
            </a:r>
            <a:r>
              <a:rPr lang="en-US" b="1" dirty="0"/>
              <a:t> </a:t>
            </a:r>
            <a:r>
              <a:rPr lang="en-US" b="1" dirty="0" err="1"/>
              <a:t>atš</a:t>
            </a:r>
            <a:r>
              <a:rPr lang="en-US" b="1" dirty="0" err="1" smtClean="0"/>
              <a:t>vaitai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Mokyklinė</a:t>
            </a:r>
            <a:r>
              <a:rPr lang="en-US" dirty="0" smtClean="0"/>
              <a:t> </a:t>
            </a:r>
            <a:r>
              <a:rPr lang="en-US" dirty="0" err="1" smtClean="0"/>
              <a:t>kuprinė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Kuprinė</a:t>
            </a:r>
            <a:r>
              <a:rPr lang="en-US" dirty="0" smtClean="0"/>
              <a:t> </a:t>
            </a:r>
            <a:r>
              <a:rPr lang="en-US" dirty="0" err="1" smtClean="0"/>
              <a:t>turi</a:t>
            </a:r>
            <a:r>
              <a:rPr lang="en-US" dirty="0" smtClean="0"/>
              <a:t> </a:t>
            </a:r>
            <a:r>
              <a:rPr lang="en-US" dirty="0" err="1" smtClean="0"/>
              <a:t>turėti</a:t>
            </a:r>
            <a:r>
              <a:rPr lang="en-US" dirty="0" smtClean="0"/>
              <a:t> </a:t>
            </a:r>
            <a:r>
              <a:rPr lang="en-US" dirty="0" err="1" smtClean="0"/>
              <a:t>reguliuojamo</a:t>
            </a:r>
            <a:r>
              <a:rPr lang="en-US" dirty="0" smtClean="0"/>
              <a:t> </a:t>
            </a:r>
            <a:r>
              <a:rPr lang="en-US" dirty="0" err="1" smtClean="0"/>
              <a:t>ilgio</a:t>
            </a:r>
            <a:r>
              <a:rPr lang="en-US" dirty="0" smtClean="0"/>
              <a:t> </a:t>
            </a:r>
            <a:r>
              <a:rPr lang="en-US" dirty="0" err="1" smtClean="0"/>
              <a:t>diržus</a:t>
            </a:r>
            <a:r>
              <a:rPr lang="en-US" dirty="0" smtClean="0"/>
              <a:t> </a:t>
            </a:r>
            <a:r>
              <a:rPr lang="lt-LT" dirty="0" smtClean="0"/>
              <a:t>(ne trumpesnius </a:t>
            </a:r>
            <a:r>
              <a:rPr lang="lt-LT" dirty="0"/>
              <a:t>kaip </a:t>
            </a:r>
            <a:r>
              <a:rPr lang="en-US" dirty="0"/>
              <a:t>70 cm</a:t>
            </a:r>
            <a:r>
              <a:rPr lang="en-US" dirty="0" smtClean="0"/>
              <a:t>).</a:t>
            </a:r>
          </a:p>
          <a:p>
            <a:r>
              <a:rPr lang="en-US" dirty="0" err="1"/>
              <a:t>Mokykliniu</a:t>
            </a:r>
            <a:r>
              <a:rPr lang="en-US" dirty="0"/>
              <a:t>̨ </a:t>
            </a:r>
            <a:r>
              <a:rPr lang="en-US" dirty="0" err="1"/>
              <a:t>kupriniu</a:t>
            </a:r>
            <a:r>
              <a:rPr lang="en-US" dirty="0"/>
              <a:t>̨ </a:t>
            </a:r>
            <a:r>
              <a:rPr lang="en-US" dirty="0" err="1"/>
              <a:t>diržu</a:t>
            </a:r>
            <a:r>
              <a:rPr lang="en-US" dirty="0"/>
              <a:t>̨ </a:t>
            </a:r>
            <a:r>
              <a:rPr lang="en-US" dirty="0" err="1"/>
              <a:t>plotis</a:t>
            </a:r>
            <a:r>
              <a:rPr lang="en-US" dirty="0"/>
              <a:t> 40–45 cm </a:t>
            </a:r>
            <a:r>
              <a:rPr lang="en-US" dirty="0" err="1"/>
              <a:t>atstumu</a:t>
            </a:r>
            <a:r>
              <a:rPr lang="en-US" dirty="0"/>
              <a:t> </a:t>
            </a:r>
            <a:r>
              <a:rPr lang="en-US" dirty="0" err="1"/>
              <a:t>nuo</a:t>
            </a:r>
            <a:r>
              <a:rPr lang="en-US" dirty="0"/>
              <a:t> </a:t>
            </a:r>
            <a:r>
              <a:rPr lang="en-US" dirty="0" err="1"/>
              <a:t>diržu</a:t>
            </a:r>
            <a:r>
              <a:rPr lang="en-US" dirty="0"/>
              <a:t>̨ </a:t>
            </a:r>
            <a:r>
              <a:rPr lang="en-US" dirty="0" err="1"/>
              <a:t>tvirtinimo</a:t>
            </a:r>
            <a:r>
              <a:rPr lang="en-US" dirty="0"/>
              <a:t> </a:t>
            </a:r>
            <a:r>
              <a:rPr lang="en-US" dirty="0" err="1"/>
              <a:t>vietos</a:t>
            </a:r>
            <a:r>
              <a:rPr lang="en-US" dirty="0"/>
              <a:t> </a:t>
            </a:r>
            <a:r>
              <a:rPr lang="en-US" dirty="0" err="1"/>
              <a:t>prie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dirty="0" err="1" smtClean="0"/>
              <a:t>uprine</a:t>
            </a:r>
            <a:r>
              <a:rPr lang="en-US" dirty="0" err="1"/>
              <a:t>̇s</a:t>
            </a:r>
            <a:r>
              <a:rPr lang="en-US" dirty="0"/>
              <a:t> </a:t>
            </a:r>
            <a:r>
              <a:rPr lang="en-US" dirty="0" err="1"/>
              <a:t>viršutinės</a:t>
            </a:r>
            <a:r>
              <a:rPr lang="en-US" dirty="0"/>
              <a:t> </a:t>
            </a:r>
            <a:r>
              <a:rPr lang="en-US" dirty="0" err="1"/>
              <a:t>dalies</a:t>
            </a:r>
            <a:r>
              <a:rPr lang="en-US" dirty="0"/>
              <a:t> </a:t>
            </a:r>
            <a:r>
              <a:rPr lang="en-US" dirty="0" err="1"/>
              <a:t>turi</a:t>
            </a:r>
            <a:r>
              <a:rPr lang="en-US" dirty="0"/>
              <a:t> </a:t>
            </a:r>
            <a:r>
              <a:rPr lang="en-US" dirty="0" err="1"/>
              <a:t>būti</a:t>
            </a:r>
            <a:r>
              <a:rPr lang="en-US" dirty="0"/>
              <a:t> 3,5–4,0 cm, </a:t>
            </a:r>
            <a:r>
              <a:rPr lang="en-US" dirty="0" err="1"/>
              <a:t>kitose</a:t>
            </a:r>
            <a:r>
              <a:rPr lang="en-US" dirty="0"/>
              <a:t> </a:t>
            </a:r>
            <a:r>
              <a:rPr lang="en-US" dirty="0" err="1"/>
              <a:t>dalyse</a:t>
            </a:r>
            <a:r>
              <a:rPr lang="en-US" dirty="0"/>
              <a:t> – ne </a:t>
            </a:r>
            <a:r>
              <a:rPr lang="en-US" dirty="0" err="1"/>
              <a:t>mažesnis</a:t>
            </a:r>
            <a:r>
              <a:rPr lang="en-US" dirty="0"/>
              <a:t> </a:t>
            </a:r>
            <a:r>
              <a:rPr lang="en-US" dirty="0" err="1"/>
              <a:t>kaip</a:t>
            </a:r>
            <a:r>
              <a:rPr lang="en-US" dirty="0"/>
              <a:t> 2,0–2,5 </a:t>
            </a:r>
            <a:r>
              <a:rPr lang="en-US" dirty="0" smtClean="0"/>
              <a:t>cm.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Kaip</a:t>
            </a:r>
            <a:r>
              <a:rPr lang="en-US" dirty="0" smtClean="0"/>
              <a:t> </a:t>
            </a:r>
            <a:r>
              <a:rPr lang="en-US" dirty="0" err="1" smtClean="0"/>
              <a:t>nešti</a:t>
            </a:r>
            <a:r>
              <a:rPr lang="en-US" dirty="0" smtClean="0"/>
              <a:t> </a:t>
            </a:r>
            <a:r>
              <a:rPr lang="en-US" dirty="0" err="1" smtClean="0"/>
              <a:t>mokyklinę</a:t>
            </a:r>
            <a:r>
              <a:rPr lang="en-US" dirty="0" smtClean="0"/>
              <a:t> </a:t>
            </a:r>
            <a:r>
              <a:rPr lang="en-US" dirty="0" err="1" smtClean="0"/>
              <a:t>kuprinę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Renkantis</a:t>
            </a:r>
            <a:r>
              <a:rPr lang="en-US" dirty="0" smtClean="0"/>
              <a:t> </a:t>
            </a:r>
            <a:r>
              <a:rPr lang="en-US" dirty="0" err="1" smtClean="0"/>
              <a:t>kuprinę</a:t>
            </a:r>
            <a:r>
              <a:rPr lang="en-US" dirty="0" smtClean="0"/>
              <a:t> </a:t>
            </a:r>
            <a:r>
              <a:rPr lang="en-US" dirty="0" err="1" smtClean="0"/>
              <a:t>būtina</a:t>
            </a:r>
            <a:r>
              <a:rPr lang="en-US" dirty="0" smtClean="0"/>
              <a:t> </a:t>
            </a:r>
            <a:r>
              <a:rPr lang="en-US" dirty="0" err="1" smtClean="0"/>
              <a:t>ją</a:t>
            </a:r>
            <a:r>
              <a:rPr lang="en-US" dirty="0" smtClean="0"/>
              <a:t> </a:t>
            </a:r>
            <a:r>
              <a:rPr lang="en-US" dirty="0" err="1" smtClean="0"/>
              <a:t>pasimatuoti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Užsidėjus</a:t>
            </a:r>
            <a:r>
              <a:rPr lang="en-US" dirty="0" smtClean="0"/>
              <a:t> </a:t>
            </a:r>
            <a:r>
              <a:rPr lang="en-US" dirty="0" err="1" smtClean="0"/>
              <a:t>kuprinę</a:t>
            </a:r>
            <a:r>
              <a:rPr lang="en-US" dirty="0" smtClean="0"/>
              <a:t>, </a:t>
            </a:r>
            <a:r>
              <a:rPr lang="en-US" dirty="0" err="1" smtClean="0"/>
              <a:t>jos</a:t>
            </a:r>
            <a:r>
              <a:rPr lang="en-US" dirty="0" smtClean="0"/>
              <a:t> </a:t>
            </a:r>
            <a:r>
              <a:rPr lang="en-US" dirty="0" err="1" smtClean="0"/>
              <a:t>apačia</a:t>
            </a:r>
            <a:r>
              <a:rPr lang="en-US" dirty="0" smtClean="0"/>
              <a:t> </a:t>
            </a:r>
            <a:r>
              <a:rPr lang="en-US" dirty="0" err="1" smtClean="0"/>
              <a:t>neturėtų</a:t>
            </a:r>
            <a:r>
              <a:rPr lang="en-US" dirty="0" smtClean="0"/>
              <a:t> </a:t>
            </a:r>
            <a:r>
              <a:rPr lang="en-US" dirty="0" err="1" smtClean="0"/>
              <a:t>būti</a:t>
            </a:r>
            <a:r>
              <a:rPr lang="en-US" dirty="0" smtClean="0"/>
              <a:t> </a:t>
            </a:r>
            <a:r>
              <a:rPr lang="en-US" dirty="0" err="1" smtClean="0"/>
              <a:t>žemiau</a:t>
            </a:r>
            <a:r>
              <a:rPr lang="en-US" dirty="0" smtClean="0"/>
              <a:t> </a:t>
            </a:r>
            <a:r>
              <a:rPr lang="en-US" dirty="0" err="1" smtClean="0"/>
              <a:t>juosmens</a:t>
            </a:r>
            <a:r>
              <a:rPr lang="en-US" dirty="0" smtClean="0"/>
              <a:t>.</a:t>
            </a:r>
          </a:p>
          <a:p>
            <a:pPr lvl="0"/>
            <a:r>
              <a:rPr lang="en-GB" dirty="0" err="1" smtClean="0"/>
              <a:t>Kuprinė</a:t>
            </a:r>
            <a:r>
              <a:rPr lang="en-GB" dirty="0" smtClean="0"/>
              <a:t> </a:t>
            </a:r>
            <a:r>
              <a:rPr lang="en-GB" dirty="0" err="1" smtClean="0"/>
              <a:t>nešama</a:t>
            </a:r>
            <a:r>
              <a:rPr lang="en-GB" dirty="0" smtClean="0"/>
              <a:t> ant </a:t>
            </a:r>
            <a:r>
              <a:rPr lang="en-GB" dirty="0" err="1"/>
              <a:t>abieju</a:t>
            </a:r>
            <a:r>
              <a:rPr lang="en-GB" dirty="0"/>
              <a:t>̨ </a:t>
            </a:r>
            <a:r>
              <a:rPr lang="en-GB" dirty="0" err="1"/>
              <a:t>pečiu</a:t>
            </a:r>
            <a:r>
              <a:rPr lang="en-GB" dirty="0" smtClean="0"/>
              <a:t>̨. </a:t>
            </a:r>
          </a:p>
          <a:p>
            <a:pPr lvl="0"/>
            <a:r>
              <a:rPr lang="en-GB" dirty="0" err="1"/>
              <a:t>D</a:t>
            </a:r>
            <a:r>
              <a:rPr lang="en-GB" dirty="0" err="1" smtClean="0"/>
              <a:t>irz</a:t>
            </a:r>
            <a:r>
              <a:rPr lang="en-GB" dirty="0" err="1"/>
              <a:t>̌ai</a:t>
            </a:r>
            <a:r>
              <a:rPr lang="en-GB" dirty="0"/>
              <a:t> </a:t>
            </a:r>
            <a:r>
              <a:rPr lang="en-GB" dirty="0" err="1" smtClean="0"/>
              <a:t>turi</a:t>
            </a:r>
            <a:r>
              <a:rPr lang="en-GB" dirty="0" smtClean="0"/>
              <a:t> </a:t>
            </a:r>
            <a:r>
              <a:rPr lang="en-GB" dirty="0" err="1"/>
              <a:t>būti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per </a:t>
            </a:r>
            <a:r>
              <a:rPr lang="en-GB" dirty="0" err="1"/>
              <a:t>daug</a:t>
            </a:r>
            <a:r>
              <a:rPr lang="en-GB" dirty="0"/>
              <a:t> </a:t>
            </a:r>
            <a:endParaRPr lang="en-GB" dirty="0" smtClean="0"/>
          </a:p>
          <a:p>
            <a:pPr marL="0" lv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err="1" smtClean="0"/>
              <a:t>suverz</a:t>
            </a:r>
            <a:r>
              <a:rPr lang="en-GB" dirty="0" err="1"/>
              <a:t>̌ti</a:t>
            </a:r>
            <a:r>
              <a:rPr lang="en-GB" dirty="0"/>
              <a:t>, </a:t>
            </a:r>
            <a:r>
              <a:rPr lang="en-GB" dirty="0" err="1"/>
              <a:t>nei</a:t>
            </a:r>
            <a:r>
              <a:rPr lang="en-GB" dirty="0"/>
              <a:t> per </a:t>
            </a:r>
            <a:r>
              <a:rPr lang="en-GB" dirty="0" err="1"/>
              <a:t>daug</a:t>
            </a:r>
            <a:r>
              <a:rPr lang="en-GB" dirty="0"/>
              <a:t> </a:t>
            </a:r>
            <a:r>
              <a:rPr lang="en-GB" dirty="0" err="1"/>
              <a:t>laisvi</a:t>
            </a:r>
            <a:r>
              <a:rPr lang="en-GB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64" y="3124929"/>
            <a:ext cx="5550016" cy="33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2" y="3252865"/>
            <a:ext cx="6595672" cy="3710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Kuprinės</a:t>
            </a:r>
            <a:r>
              <a:rPr lang="en-US" dirty="0" smtClean="0"/>
              <a:t> </a:t>
            </a:r>
            <a:r>
              <a:rPr lang="en-US" dirty="0" err="1" smtClean="0"/>
              <a:t>svoris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/>
              <a:t>Optimalus</a:t>
            </a:r>
            <a:r>
              <a:rPr lang="en-GB" dirty="0"/>
              <a:t> </a:t>
            </a:r>
            <a:r>
              <a:rPr lang="en-GB" dirty="0" err="1"/>
              <a:t>pilnos</a:t>
            </a:r>
            <a:r>
              <a:rPr lang="en-GB" dirty="0"/>
              <a:t> </a:t>
            </a:r>
            <a:r>
              <a:rPr lang="en-GB" dirty="0" err="1"/>
              <a:t>kuprinės</a:t>
            </a:r>
            <a:r>
              <a:rPr lang="en-GB" dirty="0"/>
              <a:t> </a:t>
            </a:r>
            <a:r>
              <a:rPr lang="en-GB" dirty="0" err="1"/>
              <a:t>svoris</a:t>
            </a:r>
            <a:r>
              <a:rPr lang="en-GB" dirty="0"/>
              <a:t> </a:t>
            </a:r>
            <a:r>
              <a:rPr lang="en-GB" dirty="0" err="1"/>
              <a:t>turėtu</a:t>
            </a:r>
            <a:r>
              <a:rPr lang="en-GB" dirty="0"/>
              <a:t>̨ </a:t>
            </a:r>
            <a:r>
              <a:rPr lang="en-GB" dirty="0" err="1"/>
              <a:t>sudaryti</a:t>
            </a:r>
            <a:r>
              <a:rPr lang="en-GB" dirty="0"/>
              <a:t> ne </a:t>
            </a:r>
            <a:r>
              <a:rPr lang="en-GB" dirty="0" err="1"/>
              <a:t>daugiau</a:t>
            </a:r>
            <a:r>
              <a:rPr lang="en-GB" dirty="0"/>
              <a:t> </a:t>
            </a:r>
            <a:r>
              <a:rPr lang="en-GB" dirty="0" err="1"/>
              <a:t>kaip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10 proc. </a:t>
            </a:r>
            <a:r>
              <a:rPr lang="en-GB" dirty="0" err="1" smtClean="0"/>
              <a:t>mokinio</a:t>
            </a:r>
            <a:r>
              <a:rPr lang="en-GB" dirty="0" smtClean="0"/>
              <a:t> </a:t>
            </a:r>
            <a:r>
              <a:rPr lang="en-GB" dirty="0" err="1"/>
              <a:t>kūno</a:t>
            </a:r>
            <a:r>
              <a:rPr lang="en-GB" dirty="0"/>
              <a:t> </a:t>
            </a:r>
            <a:r>
              <a:rPr lang="en-GB" dirty="0" err="1"/>
              <a:t>svorio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Didžiausias</a:t>
            </a:r>
            <a:r>
              <a:rPr lang="en-GB" dirty="0"/>
              <a:t> </a:t>
            </a:r>
            <a:r>
              <a:rPr lang="en-GB" dirty="0" err="1"/>
              <a:t>pilnos</a:t>
            </a:r>
            <a:r>
              <a:rPr lang="en-GB" dirty="0"/>
              <a:t> </a:t>
            </a:r>
            <a:r>
              <a:rPr lang="en-GB" dirty="0" err="1"/>
              <a:t>kuprinės</a:t>
            </a:r>
            <a:r>
              <a:rPr lang="en-GB" dirty="0"/>
              <a:t> </a:t>
            </a:r>
            <a:r>
              <a:rPr lang="en-GB" dirty="0" err="1"/>
              <a:t>svoris</a:t>
            </a:r>
            <a:r>
              <a:rPr lang="en-GB" dirty="0"/>
              <a:t> </a:t>
            </a:r>
            <a:r>
              <a:rPr lang="en-GB" dirty="0" err="1"/>
              <a:t>neturi</a:t>
            </a:r>
            <a:r>
              <a:rPr lang="en-GB" dirty="0"/>
              <a:t> </a:t>
            </a:r>
            <a:r>
              <a:rPr lang="en-GB" dirty="0" err="1"/>
              <a:t>viršyti</a:t>
            </a:r>
            <a:r>
              <a:rPr lang="en-GB" dirty="0"/>
              <a:t> 15 proc. </a:t>
            </a:r>
            <a:r>
              <a:rPr lang="en-GB" dirty="0" err="1" smtClean="0"/>
              <a:t>mokinio</a:t>
            </a:r>
            <a:r>
              <a:rPr lang="en-GB" dirty="0" smtClean="0"/>
              <a:t> </a:t>
            </a:r>
            <a:r>
              <a:rPr lang="en-GB" dirty="0" err="1"/>
              <a:t>kūno</a:t>
            </a:r>
            <a:r>
              <a:rPr lang="en-GB" dirty="0"/>
              <a:t> </a:t>
            </a:r>
            <a:r>
              <a:rPr lang="en-GB" dirty="0" err="1"/>
              <a:t>svorio</a:t>
            </a:r>
            <a:r>
              <a:rPr lang="en-GB" dirty="0"/>
              <a:t>. </a:t>
            </a:r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Kūno</a:t>
            </a:r>
            <a:r>
              <a:rPr lang="en-US" dirty="0" smtClean="0"/>
              <a:t> </a:t>
            </a:r>
            <a:r>
              <a:rPr lang="en-US" dirty="0" err="1" smtClean="0"/>
              <a:t>kultūros</a:t>
            </a:r>
            <a:r>
              <a:rPr lang="en-US" dirty="0" smtClean="0"/>
              <a:t> </a:t>
            </a:r>
            <a:r>
              <a:rPr lang="en-US" dirty="0" err="1" smtClean="0"/>
              <a:t>pamokos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Kūno</a:t>
            </a:r>
            <a:r>
              <a:rPr lang="en-US" dirty="0"/>
              <a:t> </a:t>
            </a:r>
            <a:r>
              <a:rPr lang="en-US" dirty="0" err="1"/>
              <a:t>kultūros</a:t>
            </a:r>
            <a:r>
              <a:rPr lang="en-US" dirty="0"/>
              <a:t> </a:t>
            </a:r>
            <a:r>
              <a:rPr lang="en-US" dirty="0" err="1"/>
              <a:t>pratybos</a:t>
            </a:r>
            <a:r>
              <a:rPr lang="en-US" dirty="0"/>
              <a:t> </a:t>
            </a:r>
            <a:r>
              <a:rPr lang="en-US" dirty="0" err="1"/>
              <a:t>lauke</a:t>
            </a:r>
            <a:r>
              <a:rPr lang="en-US" dirty="0"/>
              <a:t> </a:t>
            </a:r>
            <a:r>
              <a:rPr lang="en-US" dirty="0" err="1"/>
              <a:t>gali</a:t>
            </a:r>
            <a:r>
              <a:rPr lang="en-US" dirty="0"/>
              <a:t> </a:t>
            </a:r>
            <a:r>
              <a:rPr lang="en-US" dirty="0" err="1"/>
              <a:t>būti</a:t>
            </a:r>
            <a:r>
              <a:rPr lang="en-US" dirty="0"/>
              <a:t> </a:t>
            </a:r>
            <a:r>
              <a:rPr lang="en-US" dirty="0" err="1"/>
              <a:t>organizuojamos</a:t>
            </a:r>
            <a:r>
              <a:rPr lang="en-US" dirty="0"/>
              <a:t> </a:t>
            </a:r>
            <a:r>
              <a:rPr lang="en-US" dirty="0" err="1"/>
              <a:t>esant</a:t>
            </a:r>
            <a:r>
              <a:rPr lang="en-US" dirty="0"/>
              <a:t> ne </a:t>
            </a:r>
            <a:r>
              <a:rPr lang="en-US" dirty="0" err="1"/>
              <a:t>žemesnei</a:t>
            </a:r>
            <a:r>
              <a:rPr lang="en-US" dirty="0"/>
              <a:t> </a:t>
            </a:r>
            <a:r>
              <a:rPr lang="en-US" dirty="0" err="1"/>
              <a:t>kaip</a:t>
            </a:r>
            <a:r>
              <a:rPr lang="en-US" dirty="0"/>
              <a:t> </a:t>
            </a:r>
            <a:r>
              <a:rPr lang="en-US" dirty="0" smtClean="0"/>
              <a:t>minus </a:t>
            </a:r>
            <a:r>
              <a:rPr lang="en-US" dirty="0"/>
              <a:t>8 °C </a:t>
            </a:r>
            <a:r>
              <a:rPr lang="en-US" dirty="0" err="1"/>
              <a:t>temperatūrai</a:t>
            </a:r>
            <a:r>
              <a:rPr lang="en-US" dirty="0"/>
              <a:t> (</a:t>
            </a:r>
            <a:r>
              <a:rPr lang="en-US" dirty="0" err="1"/>
              <a:t>mokiniams</a:t>
            </a:r>
            <a:r>
              <a:rPr lang="en-US" dirty="0"/>
              <a:t> </a:t>
            </a:r>
            <a:r>
              <a:rPr lang="en-US" dirty="0" err="1"/>
              <a:t>vilkint</a:t>
            </a:r>
            <a:r>
              <a:rPr lang="en-US" dirty="0"/>
              <a:t> </a:t>
            </a:r>
            <a:r>
              <a:rPr lang="en-US" dirty="0" err="1"/>
              <a:t>tinkama</a:t>
            </a:r>
            <a:r>
              <a:rPr lang="en-US" dirty="0"/>
              <a:t>̨ </a:t>
            </a:r>
            <a:r>
              <a:rPr lang="en-US" dirty="0" err="1"/>
              <a:t>sportine</a:t>
            </a:r>
            <a:r>
              <a:rPr lang="en-US" dirty="0"/>
              <a:t>̨ </a:t>
            </a:r>
            <a:r>
              <a:rPr lang="en-US" dirty="0" err="1"/>
              <a:t>apranga</a:t>
            </a:r>
            <a:r>
              <a:rPr lang="en-US" dirty="0"/>
              <a:t>̨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avint</a:t>
            </a:r>
            <a:r>
              <a:rPr lang="en-US" dirty="0"/>
              <a:t> </a:t>
            </a:r>
            <a:r>
              <a:rPr lang="en-US" dirty="0" err="1"/>
              <a:t>tinkama</a:t>
            </a:r>
            <a:r>
              <a:rPr lang="en-US" dirty="0"/>
              <a:t>̨ </a:t>
            </a:r>
            <a:r>
              <a:rPr lang="en-US" dirty="0" err="1"/>
              <a:t>avalyne</a:t>
            </a:r>
            <a:r>
              <a:rPr lang="en-US" dirty="0"/>
              <a:t>̨). </a:t>
            </a:r>
            <a:endParaRPr lang="en-US" dirty="0" smtClean="0"/>
          </a:p>
          <a:p>
            <a:r>
              <a:rPr lang="en-US" dirty="0" smtClean="0"/>
              <a:t>Oro </a:t>
            </a:r>
            <a:r>
              <a:rPr lang="en-US" dirty="0" err="1"/>
              <a:t>užterštumui</a:t>
            </a:r>
            <a:r>
              <a:rPr lang="en-US" dirty="0"/>
              <a:t> </a:t>
            </a:r>
            <a:r>
              <a:rPr lang="en-US" dirty="0" err="1"/>
              <a:t>kietosiomis</a:t>
            </a:r>
            <a:r>
              <a:rPr lang="en-US" dirty="0"/>
              <a:t> </a:t>
            </a:r>
            <a:r>
              <a:rPr lang="en-US" dirty="0" err="1"/>
              <a:t>dalelėmis</a:t>
            </a:r>
            <a:r>
              <a:rPr lang="en-US" dirty="0"/>
              <a:t> </a:t>
            </a:r>
            <a:r>
              <a:rPr lang="en-US" dirty="0" err="1"/>
              <a:t>viršijus</a:t>
            </a:r>
            <a:r>
              <a:rPr lang="en-US" dirty="0"/>
              <a:t> </a:t>
            </a:r>
            <a:r>
              <a:rPr lang="en-US" dirty="0" err="1"/>
              <a:t>teisės</a:t>
            </a:r>
            <a:r>
              <a:rPr lang="en-US" dirty="0"/>
              <a:t> </a:t>
            </a:r>
            <a:r>
              <a:rPr lang="en-US" dirty="0" err="1"/>
              <a:t>akto</a:t>
            </a:r>
            <a:r>
              <a:rPr lang="en-US" dirty="0"/>
              <a:t> [11.11] </a:t>
            </a:r>
            <a:r>
              <a:rPr lang="en-US" dirty="0" err="1"/>
              <a:t>leistina</a:t>
            </a:r>
            <a:r>
              <a:rPr lang="en-US" dirty="0"/>
              <a:t>̨ </a:t>
            </a:r>
            <a:r>
              <a:rPr lang="en-US" dirty="0" err="1"/>
              <a:t>lygi</a:t>
            </a:r>
            <a:r>
              <a:rPr lang="en-US" dirty="0"/>
              <a:t>̨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esant</a:t>
            </a:r>
            <a:r>
              <a:rPr lang="en-US" dirty="0"/>
              <a:t> </a:t>
            </a:r>
            <a:r>
              <a:rPr lang="en-US" dirty="0" err="1"/>
              <a:t>nepatenkinamoms</a:t>
            </a:r>
            <a:r>
              <a:rPr lang="en-US" dirty="0"/>
              <a:t> </a:t>
            </a:r>
            <a:r>
              <a:rPr lang="en-US" dirty="0" err="1"/>
              <a:t>sąlygoms</a:t>
            </a:r>
            <a:r>
              <a:rPr lang="en-US" dirty="0"/>
              <a:t> </a:t>
            </a:r>
            <a:r>
              <a:rPr lang="en-US" dirty="0" err="1"/>
              <a:t>sporto</a:t>
            </a:r>
            <a:r>
              <a:rPr lang="en-US" dirty="0"/>
              <a:t> </a:t>
            </a:r>
            <a:r>
              <a:rPr lang="en-US" dirty="0" err="1"/>
              <a:t>aikštynuose</a:t>
            </a:r>
            <a:r>
              <a:rPr lang="en-US" dirty="0"/>
              <a:t> (</a:t>
            </a:r>
            <a:r>
              <a:rPr lang="en-US" dirty="0" err="1"/>
              <a:t>esant</a:t>
            </a:r>
            <a:r>
              <a:rPr lang="en-US" dirty="0"/>
              <a:t> </a:t>
            </a:r>
            <a:r>
              <a:rPr lang="en-US" dirty="0" err="1"/>
              <a:t>šlapiai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(</a:t>
            </a:r>
            <a:r>
              <a:rPr lang="en-US" dirty="0" err="1"/>
              <a:t>ar</a:t>
            </a:r>
            <a:r>
              <a:rPr lang="en-US" dirty="0"/>
              <a:t>) </a:t>
            </a:r>
            <a:r>
              <a:rPr lang="en-US" dirty="0" err="1"/>
              <a:t>slidžiai</a:t>
            </a:r>
            <a:r>
              <a:rPr lang="en-US" dirty="0"/>
              <a:t> </a:t>
            </a:r>
            <a:r>
              <a:rPr lang="en-US" dirty="0" err="1"/>
              <a:t>aikšteliu</a:t>
            </a:r>
            <a:r>
              <a:rPr lang="en-US" dirty="0"/>
              <a:t>̨ </a:t>
            </a:r>
            <a:r>
              <a:rPr lang="en-US" dirty="0" err="1"/>
              <a:t>paviršiaus</a:t>
            </a:r>
            <a:r>
              <a:rPr lang="en-US" dirty="0"/>
              <a:t> </a:t>
            </a:r>
            <a:r>
              <a:rPr lang="en-US" dirty="0" err="1"/>
              <a:t>dangai</a:t>
            </a:r>
            <a:r>
              <a:rPr lang="en-US" dirty="0"/>
              <a:t>) </a:t>
            </a:r>
            <a:r>
              <a:rPr lang="en-US" dirty="0" err="1"/>
              <a:t>kūno</a:t>
            </a:r>
            <a:r>
              <a:rPr lang="en-US" dirty="0"/>
              <a:t> </a:t>
            </a:r>
            <a:r>
              <a:rPr lang="en-US" dirty="0" err="1"/>
              <a:t>kultūros</a:t>
            </a:r>
            <a:r>
              <a:rPr lang="en-US" dirty="0"/>
              <a:t> </a:t>
            </a:r>
            <a:r>
              <a:rPr lang="en-US" dirty="0" err="1"/>
              <a:t>pratybos</a:t>
            </a:r>
            <a:r>
              <a:rPr lang="en-US" dirty="0"/>
              <a:t> </a:t>
            </a:r>
            <a:r>
              <a:rPr lang="en-US" dirty="0" err="1"/>
              <a:t>negali</a:t>
            </a:r>
            <a:r>
              <a:rPr lang="en-US" dirty="0"/>
              <a:t> </a:t>
            </a:r>
            <a:r>
              <a:rPr lang="en-US" dirty="0" err="1"/>
              <a:t>vykti</a:t>
            </a:r>
            <a:r>
              <a:rPr lang="en-US" dirty="0"/>
              <a:t> </a:t>
            </a:r>
            <a:r>
              <a:rPr lang="en-US" dirty="0" err="1"/>
              <a:t>lauke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Fizinis</a:t>
            </a:r>
            <a:r>
              <a:rPr lang="en-US" dirty="0" smtClean="0"/>
              <a:t> </a:t>
            </a:r>
            <a:r>
              <a:rPr lang="en-US" dirty="0" err="1" smtClean="0"/>
              <a:t>aktyvumas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Mokykla</a:t>
            </a:r>
            <a:r>
              <a:rPr lang="en-US" dirty="0" smtClean="0"/>
              <a:t> </a:t>
            </a:r>
            <a:r>
              <a:rPr lang="en-US" dirty="0" err="1" smtClean="0"/>
              <a:t>turi</a:t>
            </a:r>
            <a:r>
              <a:rPr lang="en-US" dirty="0" smtClean="0"/>
              <a:t> </a:t>
            </a:r>
            <a:r>
              <a:rPr lang="en-US" dirty="0" err="1" smtClean="0"/>
              <a:t>sudaryti</a:t>
            </a:r>
            <a:r>
              <a:rPr lang="en-US" dirty="0" smtClean="0"/>
              <a:t> </a:t>
            </a:r>
            <a:r>
              <a:rPr lang="en-US" dirty="0" err="1"/>
              <a:t>galimybes</a:t>
            </a:r>
            <a:r>
              <a:rPr lang="en-US" dirty="0"/>
              <a:t> </a:t>
            </a:r>
            <a:r>
              <a:rPr lang="en-US" dirty="0" err="1"/>
              <a:t>mokiniui</a:t>
            </a:r>
            <a:r>
              <a:rPr lang="en-US" dirty="0"/>
              <a:t> </a:t>
            </a:r>
            <a:r>
              <a:rPr lang="en-US" dirty="0" err="1"/>
              <a:t>kiekviena</a:t>
            </a:r>
            <a:r>
              <a:rPr lang="en-US" dirty="0"/>
              <a:t>̨ </a:t>
            </a:r>
            <a:r>
              <a:rPr lang="en-US" dirty="0" err="1"/>
              <a:t>diena</a:t>
            </a:r>
            <a:r>
              <a:rPr lang="en-US" dirty="0"/>
              <a:t>̨ – prieš </a:t>
            </a:r>
            <a:r>
              <a:rPr lang="en-US" dirty="0" err="1"/>
              <a:t>pamokas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/ </a:t>
            </a:r>
            <a:r>
              <a:rPr lang="en-US" dirty="0" err="1"/>
              <a:t>ir</a:t>
            </a:r>
            <a:r>
              <a:rPr lang="en-US" dirty="0"/>
              <a:t> tarp </a:t>
            </a:r>
            <a:r>
              <a:rPr lang="en-US" dirty="0" err="1"/>
              <a:t>pamoku</a:t>
            </a:r>
            <a:r>
              <a:rPr lang="en-US" dirty="0"/>
              <a:t>̨ </a:t>
            </a:r>
            <a:r>
              <a:rPr lang="en-US" dirty="0" err="1"/>
              <a:t>užsiimti</a:t>
            </a:r>
            <a:r>
              <a:rPr lang="en-US" dirty="0"/>
              <a:t> </a:t>
            </a:r>
            <a:r>
              <a:rPr lang="en-US" dirty="0" err="1"/>
              <a:t>fiziškai</a:t>
            </a:r>
            <a:r>
              <a:rPr lang="en-US" dirty="0"/>
              <a:t> </a:t>
            </a:r>
            <a:r>
              <a:rPr lang="en-US" dirty="0" err="1"/>
              <a:t>aktyvia</a:t>
            </a:r>
            <a:r>
              <a:rPr lang="en-US" dirty="0"/>
              <a:t> </a:t>
            </a:r>
            <a:r>
              <a:rPr lang="en-US" dirty="0" err="1"/>
              <a:t>veikla</a:t>
            </a:r>
            <a:r>
              <a:rPr lang="en-US" dirty="0"/>
              <a:t>, </a:t>
            </a:r>
            <a:r>
              <a:rPr lang="en-US" dirty="0" err="1"/>
              <a:t>kuri</a:t>
            </a:r>
            <a:r>
              <a:rPr lang="en-US" dirty="0"/>
              <a:t> </a:t>
            </a:r>
            <a:r>
              <a:rPr lang="en-US" dirty="0" err="1"/>
              <a:t>praplečia</a:t>
            </a:r>
            <a:r>
              <a:rPr lang="en-US" dirty="0"/>
              <a:t> </a:t>
            </a:r>
            <a:r>
              <a:rPr lang="en-US" dirty="0" err="1"/>
              <a:t>kūno</a:t>
            </a:r>
            <a:r>
              <a:rPr lang="en-US" dirty="0"/>
              <a:t> </a:t>
            </a:r>
            <a:r>
              <a:rPr lang="en-US" dirty="0" err="1"/>
              <a:t>kultūros</a:t>
            </a:r>
            <a:r>
              <a:rPr lang="en-US" dirty="0"/>
              <a:t> </a:t>
            </a:r>
            <a:r>
              <a:rPr lang="en-US" dirty="0" err="1"/>
              <a:t>pamoku</a:t>
            </a:r>
            <a:r>
              <a:rPr lang="en-US" dirty="0"/>
              <a:t>̨ </a:t>
            </a:r>
            <a:r>
              <a:rPr lang="en-US" dirty="0" err="1"/>
              <a:t>turini</a:t>
            </a:r>
            <a:r>
              <a:rPr lang="en-US" dirty="0"/>
              <a:t>̨. </a:t>
            </a:r>
            <a:endParaRPr lang="en-US" dirty="0" smtClean="0"/>
          </a:p>
          <a:p>
            <a:r>
              <a:rPr lang="en-US" dirty="0" err="1" smtClean="0"/>
              <a:t>Rekomenduojama</a:t>
            </a:r>
            <a:r>
              <a:rPr lang="en-US" dirty="0" smtClean="0"/>
              <a:t> </a:t>
            </a:r>
            <a:r>
              <a:rPr lang="en-US" dirty="0"/>
              <a:t>ne </a:t>
            </a:r>
            <a:r>
              <a:rPr lang="en-US" dirty="0" err="1"/>
              <a:t>trumpesne</a:t>
            </a:r>
            <a:r>
              <a:rPr lang="en-US" dirty="0"/>
              <a:t>̇ </a:t>
            </a:r>
            <a:r>
              <a:rPr lang="en-US" dirty="0" err="1"/>
              <a:t>kaip</a:t>
            </a:r>
            <a:r>
              <a:rPr lang="en-US" dirty="0"/>
              <a:t> 20 min. </a:t>
            </a:r>
            <a:r>
              <a:rPr lang="en-US" dirty="0" err="1"/>
              <a:t>fiziškai</a:t>
            </a:r>
            <a:r>
              <a:rPr lang="en-US" dirty="0"/>
              <a:t> </a:t>
            </a:r>
            <a:r>
              <a:rPr lang="en-US" dirty="0" err="1"/>
              <a:t>aktyvi</a:t>
            </a:r>
            <a:r>
              <a:rPr lang="en-US" dirty="0"/>
              <a:t> </a:t>
            </a:r>
            <a:r>
              <a:rPr lang="en-US" dirty="0" err="1"/>
              <a:t>pertrauka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PSO </a:t>
            </a:r>
            <a:r>
              <a:rPr lang="en-US" dirty="0" err="1" smtClean="0"/>
              <a:t>rekomenduoja</a:t>
            </a:r>
            <a:r>
              <a:rPr lang="en-US" dirty="0" smtClean="0"/>
              <a:t> ne </a:t>
            </a:r>
            <a:r>
              <a:rPr lang="en-US" dirty="0" err="1" smtClean="0"/>
              <a:t>mažiau</a:t>
            </a:r>
            <a:r>
              <a:rPr lang="en-US" dirty="0" smtClean="0"/>
              <a:t> </a:t>
            </a:r>
            <a:r>
              <a:rPr lang="en-US" dirty="0" err="1" smtClean="0"/>
              <a:t>negu</a:t>
            </a:r>
            <a:r>
              <a:rPr lang="en-US" dirty="0" smtClean="0"/>
              <a:t> 60 min. </a:t>
            </a:r>
            <a:r>
              <a:rPr lang="en-US" dirty="0" err="1" smtClean="0"/>
              <a:t>fizinės</a:t>
            </a:r>
            <a:r>
              <a:rPr lang="en-US" dirty="0" smtClean="0"/>
              <a:t> </a:t>
            </a:r>
            <a:r>
              <a:rPr lang="en-US" dirty="0" err="1" smtClean="0"/>
              <a:t>veiklos</a:t>
            </a:r>
            <a:r>
              <a:rPr lang="en-US" dirty="0" smtClean="0"/>
              <a:t> </a:t>
            </a:r>
            <a:r>
              <a:rPr lang="en-US" dirty="0" err="1" smtClean="0"/>
              <a:t>kasdien</a:t>
            </a:r>
            <a:r>
              <a:rPr lang="en-US" dirty="0" smtClean="0"/>
              <a:t>. </a:t>
            </a:r>
            <a:r>
              <a:rPr lang="en-US" dirty="0" err="1" smtClean="0"/>
              <a:t>Iš</a:t>
            </a:r>
            <a:r>
              <a:rPr lang="en-US" dirty="0" smtClean="0"/>
              <a:t> </a:t>
            </a:r>
            <a:r>
              <a:rPr lang="en-US" dirty="0" err="1" smtClean="0"/>
              <a:t>jos</a:t>
            </a:r>
            <a:r>
              <a:rPr lang="en-US" dirty="0" smtClean="0"/>
              <a:t> bent </a:t>
            </a:r>
            <a:r>
              <a:rPr lang="en-US" dirty="0" err="1" smtClean="0"/>
              <a:t>pusė</a:t>
            </a:r>
            <a:r>
              <a:rPr lang="en-US" dirty="0" smtClean="0"/>
              <a:t> </a:t>
            </a:r>
            <a:r>
              <a:rPr lang="en-US" dirty="0" err="1" smtClean="0"/>
              <a:t>turėtų</a:t>
            </a:r>
            <a:r>
              <a:rPr lang="en-US" dirty="0" smtClean="0"/>
              <a:t> </a:t>
            </a:r>
            <a:r>
              <a:rPr lang="en-US" dirty="0" err="1" smtClean="0"/>
              <a:t>būti</a:t>
            </a:r>
            <a:r>
              <a:rPr lang="en-US" dirty="0" smtClean="0"/>
              <a:t> </a:t>
            </a:r>
            <a:r>
              <a:rPr lang="en-US" dirty="0" err="1" smtClean="0"/>
              <a:t>didelio</a:t>
            </a:r>
            <a:r>
              <a:rPr lang="en-US" dirty="0" smtClean="0"/>
              <a:t> </a:t>
            </a:r>
            <a:r>
              <a:rPr lang="en-US" dirty="0" err="1" smtClean="0"/>
              <a:t>intensyvumo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1" y="2599856"/>
            <a:ext cx="7570033" cy="4258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Aktyvus</a:t>
            </a:r>
            <a:r>
              <a:rPr lang="en-US" dirty="0" smtClean="0"/>
              <a:t> </a:t>
            </a:r>
            <a:r>
              <a:rPr lang="en-US" dirty="0" err="1" smtClean="0"/>
              <a:t>poilsis</a:t>
            </a:r>
            <a:r>
              <a:rPr lang="en-US" dirty="0" smtClean="0"/>
              <a:t> </a:t>
            </a:r>
            <a:r>
              <a:rPr lang="en-US" dirty="0" err="1" smtClean="0"/>
              <a:t>pamokų</a:t>
            </a:r>
            <a:r>
              <a:rPr lang="en-US" dirty="0" smtClean="0"/>
              <a:t> </a:t>
            </a:r>
            <a:r>
              <a:rPr lang="en-US" dirty="0" err="1" smtClean="0"/>
              <a:t>metu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tarp </a:t>
            </a:r>
            <a:r>
              <a:rPr lang="en-US" dirty="0" err="1" smtClean="0"/>
              <a:t>jų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</a:t>
            </a:r>
            <a:r>
              <a:rPr lang="en-US" dirty="0" err="1" smtClean="0"/>
              <a:t>pertraukėles</a:t>
            </a:r>
            <a:r>
              <a:rPr lang="en-US" dirty="0" smtClean="0"/>
              <a:t> </a:t>
            </a:r>
            <a:r>
              <a:rPr lang="en-US" dirty="0" err="1" smtClean="0"/>
              <a:t>rekomenduojama</a:t>
            </a:r>
            <a:r>
              <a:rPr lang="en-US" dirty="0" smtClean="0"/>
              <a:t> </a:t>
            </a:r>
            <a:r>
              <a:rPr lang="en-US" dirty="0" err="1" smtClean="0"/>
              <a:t>atlikti</a:t>
            </a:r>
            <a:r>
              <a:rPr lang="en-US" dirty="0" smtClean="0"/>
              <a:t> </a:t>
            </a:r>
            <a:r>
              <a:rPr lang="en-US" dirty="0" err="1" smtClean="0"/>
              <a:t>atpalaiduojamuosius</a:t>
            </a:r>
            <a:r>
              <a:rPr lang="en-US" dirty="0" smtClean="0"/>
              <a:t> </a:t>
            </a:r>
            <a:r>
              <a:rPr lang="en-US" dirty="0" err="1" smtClean="0"/>
              <a:t>pratimus</a:t>
            </a:r>
            <a:r>
              <a:rPr lang="en-US" dirty="0" smtClean="0"/>
              <a:t> </a:t>
            </a:r>
            <a:r>
              <a:rPr lang="en-US" dirty="0" err="1" smtClean="0"/>
              <a:t>akims</a:t>
            </a:r>
            <a:r>
              <a:rPr lang="en-US" dirty="0" smtClean="0"/>
              <a:t>, </a:t>
            </a:r>
            <a:r>
              <a:rPr lang="en-US" dirty="0" err="1" smtClean="0"/>
              <a:t>rankoms</a:t>
            </a:r>
            <a:r>
              <a:rPr lang="en-US" dirty="0" smtClean="0"/>
              <a:t>, </a:t>
            </a:r>
            <a:r>
              <a:rPr lang="en-US" dirty="0" err="1" smtClean="0"/>
              <a:t>kojoms</a:t>
            </a:r>
            <a:r>
              <a:rPr lang="en-US" dirty="0" smtClean="0"/>
              <a:t>, </a:t>
            </a:r>
            <a:r>
              <a:rPr lang="en-US" dirty="0" err="1" smtClean="0"/>
              <a:t>kaklui</a:t>
            </a:r>
            <a:r>
              <a:rPr lang="en-US" dirty="0" smtClean="0"/>
              <a:t>, </a:t>
            </a:r>
            <a:r>
              <a:rPr lang="en-US" dirty="0" err="1" smtClean="0"/>
              <a:t>nugarai</a:t>
            </a:r>
            <a:r>
              <a:rPr lang="en-US" dirty="0" smtClean="0"/>
              <a:t>. </a:t>
            </a:r>
            <a:endParaRPr lang="en-US" dirty="0" smtClean="0"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72" y="3380282"/>
            <a:ext cx="6475751" cy="3642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Prastą</a:t>
            </a:r>
            <a:r>
              <a:rPr lang="en-US" dirty="0" smtClean="0"/>
              <a:t> </a:t>
            </a:r>
            <a:r>
              <a:rPr lang="en-US" dirty="0" err="1" smtClean="0"/>
              <a:t>mokinio</a:t>
            </a:r>
            <a:r>
              <a:rPr lang="en-US" dirty="0" smtClean="0"/>
              <a:t> </a:t>
            </a:r>
            <a:r>
              <a:rPr lang="en-US" dirty="0" err="1" smtClean="0"/>
              <a:t>raumenyno</a:t>
            </a:r>
            <a:r>
              <a:rPr lang="en-US" dirty="0" smtClean="0"/>
              <a:t> </a:t>
            </a:r>
            <a:r>
              <a:rPr lang="en-US" dirty="0" err="1" smtClean="0"/>
              <a:t>būklę</a:t>
            </a:r>
            <a:r>
              <a:rPr lang="en-US" dirty="0" smtClean="0"/>
              <a:t> </a:t>
            </a:r>
            <a:r>
              <a:rPr lang="en-US" dirty="0" err="1" smtClean="0"/>
              <a:t>išduoda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alvos</a:t>
            </a:r>
            <a:r>
              <a:rPr lang="en-US" dirty="0" smtClean="0"/>
              <a:t> </a:t>
            </a:r>
            <a:r>
              <a:rPr lang="en-US" dirty="0" err="1" smtClean="0"/>
              <a:t>pasirėmimas</a:t>
            </a:r>
            <a:r>
              <a:rPr lang="en-US" dirty="0" smtClean="0"/>
              <a:t> </a:t>
            </a:r>
            <a:r>
              <a:rPr lang="en-US" dirty="0" err="1" smtClean="0"/>
              <a:t>nedominuojančia</a:t>
            </a:r>
            <a:r>
              <a:rPr lang="en-US" dirty="0" smtClean="0"/>
              <a:t> </a:t>
            </a:r>
            <a:r>
              <a:rPr lang="en-US" dirty="0" err="1" smtClean="0"/>
              <a:t>ranka</a:t>
            </a:r>
            <a:r>
              <a:rPr lang="en-US" dirty="0" smtClean="0"/>
              <a:t>.</a:t>
            </a:r>
          </a:p>
          <a:p>
            <a:r>
              <a:rPr lang="en-US" dirty="0" err="1"/>
              <a:t>G</a:t>
            </a:r>
            <a:r>
              <a:rPr lang="en-US" dirty="0" err="1" smtClean="0"/>
              <a:t>alvos</a:t>
            </a:r>
            <a:r>
              <a:rPr lang="en-US" dirty="0" smtClean="0"/>
              <a:t> </a:t>
            </a:r>
            <a:r>
              <a:rPr lang="en-US" dirty="0" err="1" smtClean="0"/>
              <a:t>pasidėjimas</a:t>
            </a:r>
            <a:r>
              <a:rPr lang="en-US" dirty="0" smtClean="0"/>
              <a:t> ant </a:t>
            </a:r>
            <a:r>
              <a:rPr lang="en-US" dirty="0" err="1" smtClean="0"/>
              <a:t>stalo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Nesugebėjimas</a:t>
            </a:r>
            <a:r>
              <a:rPr lang="en-US" dirty="0" smtClean="0"/>
              <a:t> </a:t>
            </a:r>
            <a:r>
              <a:rPr lang="en-US" dirty="0" err="1" smtClean="0"/>
              <a:t>išsėdėti</a:t>
            </a:r>
            <a:r>
              <a:rPr lang="en-US" dirty="0" smtClean="0"/>
              <a:t> </a:t>
            </a:r>
            <a:r>
              <a:rPr lang="en-US" dirty="0" err="1" smtClean="0"/>
              <a:t>vienoje</a:t>
            </a:r>
            <a:r>
              <a:rPr lang="en-US" dirty="0" smtClean="0"/>
              <a:t> </a:t>
            </a:r>
            <a:r>
              <a:rPr lang="en-US" dirty="0" err="1" smtClean="0"/>
              <a:t>padėtyje</a:t>
            </a:r>
            <a:r>
              <a:rPr lang="en-US" dirty="0" smtClean="0"/>
              <a:t> </a:t>
            </a:r>
            <a:r>
              <a:rPr lang="en-US" dirty="0" err="1" smtClean="0"/>
              <a:t>ilgiau</a:t>
            </a:r>
            <a:r>
              <a:rPr lang="en-US" dirty="0" smtClean="0"/>
              <a:t> </a:t>
            </a:r>
            <a:r>
              <a:rPr lang="en-US" dirty="0" err="1" smtClean="0"/>
              <a:t>negu</a:t>
            </a:r>
            <a:r>
              <a:rPr lang="en-US" dirty="0" smtClean="0"/>
              <a:t> </a:t>
            </a:r>
            <a:r>
              <a:rPr lang="en-US" dirty="0" err="1" smtClean="0"/>
              <a:t>keletą</a:t>
            </a:r>
            <a:r>
              <a:rPr lang="en-US" dirty="0" smtClean="0"/>
              <a:t> </a:t>
            </a:r>
            <a:r>
              <a:rPr lang="en-US" dirty="0" err="1" smtClean="0"/>
              <a:t>minučių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Rėmimasis</a:t>
            </a:r>
            <a:r>
              <a:rPr lang="en-US" dirty="0" smtClean="0"/>
              <a:t> </a:t>
            </a:r>
            <a:r>
              <a:rPr lang="en-US" dirty="0" err="1" smtClean="0"/>
              <a:t>į</a:t>
            </a:r>
            <a:r>
              <a:rPr lang="en-US" dirty="0" smtClean="0"/>
              <a:t> </a:t>
            </a:r>
            <a:r>
              <a:rPr lang="en-US" dirty="0" err="1" smtClean="0"/>
              <a:t>kėdę</a:t>
            </a:r>
            <a:r>
              <a:rPr lang="en-US" dirty="0" smtClean="0"/>
              <a:t> </a:t>
            </a:r>
            <a:r>
              <a:rPr lang="en-US" dirty="0" err="1" smtClean="0"/>
              <a:t>nedominuojančia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ranka</a:t>
            </a:r>
            <a:r>
              <a:rPr lang="en-US" dirty="0" smtClean="0"/>
              <a:t> </a:t>
            </a:r>
            <a:r>
              <a:rPr lang="en-US" dirty="0" err="1" smtClean="0"/>
              <a:t>arba</a:t>
            </a:r>
            <a:r>
              <a:rPr lang="en-US" dirty="0" smtClean="0"/>
              <a:t> </a:t>
            </a:r>
            <a:r>
              <a:rPr lang="en-US" dirty="0" err="1" smtClean="0"/>
              <a:t>nedominuojanti</a:t>
            </a:r>
            <a:r>
              <a:rPr lang="en-US" dirty="0" smtClean="0"/>
              <a:t> </a:t>
            </a:r>
            <a:r>
              <a:rPr lang="en-US" dirty="0" err="1" smtClean="0"/>
              <a:t>ranka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nuleista</a:t>
            </a:r>
            <a:r>
              <a:rPr lang="en-US" dirty="0" smtClean="0"/>
              <a:t> </a:t>
            </a:r>
            <a:r>
              <a:rPr lang="en-US" dirty="0" err="1" smtClean="0"/>
              <a:t>žemyn</a:t>
            </a:r>
            <a:r>
              <a:rPr lang="en-US" dirty="0" smtClean="0"/>
              <a:t> </a:t>
            </a:r>
            <a:r>
              <a:rPr lang="en-US" dirty="0" err="1" smtClean="0"/>
              <a:t>šalia</a:t>
            </a:r>
            <a:r>
              <a:rPr lang="en-US" dirty="0" smtClean="0"/>
              <a:t> </a:t>
            </a:r>
            <a:r>
              <a:rPr lang="en-US" dirty="0" err="1" smtClean="0"/>
              <a:t>kėdės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6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Rekomenduojama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Reguliariai</a:t>
            </a:r>
            <a:r>
              <a:rPr lang="en-US" dirty="0" smtClean="0"/>
              <a:t> </a:t>
            </a:r>
            <a:r>
              <a:rPr lang="en-US" dirty="0" err="1" smtClean="0"/>
              <a:t>keisti</a:t>
            </a:r>
            <a:r>
              <a:rPr lang="en-US" dirty="0" smtClean="0"/>
              <a:t> </a:t>
            </a:r>
            <a:r>
              <a:rPr lang="en-US" dirty="0" err="1" smtClean="0"/>
              <a:t>vaiko</a:t>
            </a:r>
            <a:r>
              <a:rPr lang="en-US" dirty="0" smtClean="0"/>
              <a:t> </a:t>
            </a:r>
            <a:r>
              <a:rPr lang="en-US" dirty="0" err="1" smtClean="0"/>
              <a:t>sėdėjimo</a:t>
            </a:r>
            <a:r>
              <a:rPr lang="en-US" dirty="0" smtClean="0"/>
              <a:t> </a:t>
            </a:r>
            <a:r>
              <a:rPr lang="en-US" dirty="0" err="1" smtClean="0"/>
              <a:t>vietą</a:t>
            </a:r>
            <a:r>
              <a:rPr lang="en-US" dirty="0" smtClean="0"/>
              <a:t> (</a:t>
            </a:r>
            <a:r>
              <a:rPr lang="en-US" dirty="0" err="1" smtClean="0"/>
              <a:t>ypač</a:t>
            </a:r>
            <a:r>
              <a:rPr lang="en-US" dirty="0" smtClean="0"/>
              <a:t> </a:t>
            </a:r>
            <a:r>
              <a:rPr lang="en-US" dirty="0" err="1" smtClean="0"/>
              <a:t>pusę</a:t>
            </a:r>
            <a:r>
              <a:rPr lang="en-US" dirty="0" smtClean="0"/>
              <a:t> lentos/</a:t>
            </a:r>
            <a:r>
              <a:rPr lang="en-US" dirty="0" err="1" smtClean="0"/>
              <a:t>mokytojo</a:t>
            </a:r>
            <a:r>
              <a:rPr lang="en-US" dirty="0" smtClean="0"/>
              <a:t> </a:t>
            </a:r>
            <a:r>
              <a:rPr lang="en-US" dirty="0" err="1" smtClean="0"/>
              <a:t>atžvilgiu</a:t>
            </a:r>
            <a:r>
              <a:rPr lang="en-US" dirty="0" smtClean="0"/>
              <a:t>) </a:t>
            </a:r>
            <a:r>
              <a:rPr lang="en-US" dirty="0" err="1" smtClean="0"/>
              <a:t>mokymo</a:t>
            </a:r>
            <a:r>
              <a:rPr lang="en-US" dirty="0" smtClean="0"/>
              <a:t> </a:t>
            </a:r>
            <a:r>
              <a:rPr lang="en-US" dirty="0" err="1" smtClean="0"/>
              <a:t>klasėje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Kelis</a:t>
            </a:r>
            <a:r>
              <a:rPr lang="en-US" dirty="0" smtClean="0"/>
              <a:t> </a:t>
            </a:r>
            <a:r>
              <a:rPr lang="en-US" dirty="0" err="1" smtClean="0"/>
              <a:t>kartus</a:t>
            </a:r>
            <a:r>
              <a:rPr lang="en-US" dirty="0" smtClean="0"/>
              <a:t> per </a:t>
            </a:r>
            <a:r>
              <a:rPr lang="en-US" dirty="0" err="1" smtClean="0"/>
              <a:t>mokslo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įvertinti</a:t>
            </a:r>
            <a:r>
              <a:rPr lang="en-US" dirty="0" smtClean="0"/>
              <a:t>,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vaikai</a:t>
            </a:r>
            <a:r>
              <a:rPr lang="en-US" dirty="0" smtClean="0"/>
              <a:t> </a:t>
            </a:r>
            <a:r>
              <a:rPr lang="en-US" dirty="0" err="1" smtClean="0"/>
              <a:t>neišaugo</a:t>
            </a:r>
            <a:r>
              <a:rPr lang="en-US" dirty="0" smtClean="0"/>
              <a:t> </a:t>
            </a:r>
            <a:r>
              <a:rPr lang="en-US" dirty="0" err="1" smtClean="0"/>
              <a:t>savo</a:t>
            </a:r>
            <a:r>
              <a:rPr lang="en-US" dirty="0" smtClean="0"/>
              <a:t> </a:t>
            </a:r>
            <a:r>
              <a:rPr lang="en-US" dirty="0" err="1" smtClean="0"/>
              <a:t>suolų</a:t>
            </a:r>
            <a:r>
              <a:rPr lang="en-US" dirty="0" smtClean="0"/>
              <a:t>, </a:t>
            </a:r>
            <a:r>
              <a:rPr lang="en-US" dirty="0" err="1" smtClean="0"/>
              <a:t>esant</a:t>
            </a:r>
            <a:r>
              <a:rPr lang="en-US" dirty="0" smtClean="0"/>
              <a:t> </a:t>
            </a:r>
            <a:r>
              <a:rPr lang="en-US" dirty="0" err="1" smtClean="0"/>
              <a:t>reikalui</a:t>
            </a:r>
            <a:r>
              <a:rPr lang="en-US" dirty="0" smtClean="0"/>
              <a:t> </a:t>
            </a:r>
            <a:r>
              <a:rPr lang="en-US" dirty="0" err="1" smtClean="0"/>
              <a:t>jų</a:t>
            </a:r>
            <a:r>
              <a:rPr lang="en-US" dirty="0" smtClean="0"/>
              <a:t> </a:t>
            </a:r>
            <a:r>
              <a:rPr lang="en-US" dirty="0" err="1" smtClean="0"/>
              <a:t>sėdėjimo</a:t>
            </a:r>
            <a:r>
              <a:rPr lang="en-US" dirty="0" smtClean="0"/>
              <a:t> </a:t>
            </a:r>
            <a:r>
              <a:rPr lang="en-US" dirty="0" err="1" smtClean="0"/>
              <a:t>vietą</a:t>
            </a:r>
            <a:r>
              <a:rPr lang="en-US" dirty="0" smtClean="0"/>
              <a:t> </a:t>
            </a:r>
            <a:r>
              <a:rPr lang="en-US" dirty="0" err="1" smtClean="0"/>
              <a:t>pakeisti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Atsižvelgti</a:t>
            </a:r>
            <a:r>
              <a:rPr lang="en-US" dirty="0" smtClean="0"/>
              <a:t> </a:t>
            </a:r>
            <a:r>
              <a:rPr lang="en-US" dirty="0" err="1" smtClean="0"/>
              <a:t>į</a:t>
            </a:r>
            <a:r>
              <a:rPr lang="en-US" dirty="0" smtClean="0"/>
              <a:t> </a:t>
            </a:r>
            <a:r>
              <a:rPr lang="en-US" dirty="0" err="1" smtClean="0"/>
              <a:t>vaikų</a:t>
            </a:r>
            <a:r>
              <a:rPr lang="en-US" dirty="0" smtClean="0"/>
              <a:t> </a:t>
            </a:r>
            <a:r>
              <a:rPr lang="en-US" dirty="0" err="1" smtClean="0"/>
              <a:t>elgesį</a:t>
            </a:r>
            <a:r>
              <a:rPr lang="en-US" dirty="0" smtClean="0"/>
              <a:t> </a:t>
            </a:r>
            <a:r>
              <a:rPr lang="en-US" dirty="0" err="1" smtClean="0"/>
              <a:t>pamokos</a:t>
            </a:r>
            <a:r>
              <a:rPr lang="en-US" dirty="0" smtClean="0"/>
              <a:t> </a:t>
            </a:r>
            <a:r>
              <a:rPr lang="en-US" dirty="0" err="1" smtClean="0"/>
              <a:t>metu</a:t>
            </a:r>
            <a:r>
              <a:rPr lang="en-US" dirty="0" smtClean="0"/>
              <a:t>. </a:t>
            </a:r>
            <a:r>
              <a:rPr lang="en-US" dirty="0" err="1" smtClean="0"/>
              <a:t>Nerami</a:t>
            </a:r>
            <a:r>
              <a:rPr lang="en-US" dirty="0" smtClean="0"/>
              <a:t> </a:t>
            </a:r>
            <a:r>
              <a:rPr lang="en-US" dirty="0" err="1" smtClean="0"/>
              <a:t>vaikų</a:t>
            </a:r>
            <a:r>
              <a:rPr lang="en-US" dirty="0" smtClean="0"/>
              <a:t> </a:t>
            </a:r>
            <a:r>
              <a:rPr lang="en-US" dirty="0" err="1" smtClean="0"/>
              <a:t>būsena</a:t>
            </a:r>
            <a:r>
              <a:rPr lang="en-US" dirty="0" smtClean="0"/>
              <a:t>, </a:t>
            </a:r>
            <a:r>
              <a:rPr lang="en-US" dirty="0" err="1" smtClean="0"/>
              <a:t>pasikartojantys</a:t>
            </a:r>
            <a:r>
              <a:rPr lang="en-US" dirty="0" smtClean="0"/>
              <a:t> </a:t>
            </a:r>
            <a:r>
              <a:rPr lang="en-US" dirty="0" err="1" smtClean="0"/>
              <a:t>judesiai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signalas</a:t>
            </a:r>
            <a:r>
              <a:rPr lang="en-US" dirty="0" smtClean="0"/>
              <a:t>, </a:t>
            </a: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metas</a:t>
            </a:r>
            <a:r>
              <a:rPr lang="en-US" dirty="0" smtClean="0"/>
              <a:t> </a:t>
            </a:r>
            <a:r>
              <a:rPr lang="en-US" dirty="0" err="1" smtClean="0"/>
              <a:t>daryti</a:t>
            </a:r>
            <a:r>
              <a:rPr lang="en-US" dirty="0" smtClean="0"/>
              <a:t> </a:t>
            </a:r>
            <a:r>
              <a:rPr lang="en-US" dirty="0" err="1" smtClean="0"/>
              <a:t>pertraukėlę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Nepamiršti</a:t>
            </a:r>
            <a:r>
              <a:rPr lang="en-US" dirty="0" smtClean="0"/>
              <a:t>, </a:t>
            </a: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aisyklingas</a:t>
            </a:r>
            <a:r>
              <a:rPr lang="en-US" dirty="0" smtClean="0"/>
              <a:t> </a:t>
            </a:r>
            <a:r>
              <a:rPr lang="en-US" dirty="0" err="1" smtClean="0"/>
              <a:t>sėdėjimas</a:t>
            </a:r>
            <a:r>
              <a:rPr lang="en-US" dirty="0" smtClean="0"/>
              <a:t> </a:t>
            </a:r>
            <a:r>
              <a:rPr lang="en-US" dirty="0" err="1" smtClean="0"/>
              <a:t>pagerina</a:t>
            </a:r>
            <a:r>
              <a:rPr lang="en-US" dirty="0" smtClean="0"/>
              <a:t> </a:t>
            </a:r>
            <a:r>
              <a:rPr lang="en-US" dirty="0" err="1" smtClean="0"/>
              <a:t>koncentraciją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mokymosi</a:t>
            </a:r>
            <a:r>
              <a:rPr lang="en-US" dirty="0" smtClean="0"/>
              <a:t> </a:t>
            </a:r>
            <a:r>
              <a:rPr lang="en-US" dirty="0" err="1" smtClean="0"/>
              <a:t>procesas</a:t>
            </a:r>
            <a:r>
              <a:rPr lang="en-US" dirty="0" smtClean="0"/>
              <a:t> </a:t>
            </a:r>
            <a:r>
              <a:rPr lang="en-US" dirty="0" err="1" smtClean="0"/>
              <a:t>tampa</a:t>
            </a:r>
            <a:r>
              <a:rPr lang="en-US" dirty="0" smtClean="0"/>
              <a:t> </a:t>
            </a:r>
            <a:r>
              <a:rPr lang="en-US" dirty="0" err="1" smtClean="0"/>
              <a:t>kokybiškesnis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Šaltiniai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HN 21:2017 „MOKYKLA, VYKDANTI BENDROJO UGDYMO PROGRAMAS. BENDRIEJI SVEIKATOS SAUGOS REIKALAVIMAI</a:t>
            </a:r>
            <a:r>
              <a:rPr lang="en-US" dirty="0" smtClean="0"/>
              <a:t>“</a:t>
            </a:r>
          </a:p>
          <a:p>
            <a:r>
              <a:rPr lang="en-US" dirty="0"/>
              <a:t>2017–2018 IR 2018–2019 MOKSLO METŲ PAGRINDINIO IR VIDURINIO UGDYMO PROGRAMŲ BENDRIEJI UGDYMO </a:t>
            </a:r>
            <a:r>
              <a:rPr lang="en-US" dirty="0" smtClean="0"/>
              <a:t>PLANAI</a:t>
            </a:r>
          </a:p>
          <a:p>
            <a:r>
              <a:rPr lang="en-GB" dirty="0" err="1" smtClean="0"/>
              <a:t>Lietuvos</a:t>
            </a:r>
            <a:r>
              <a:rPr lang="en-GB" dirty="0" smtClean="0"/>
              <a:t> </a:t>
            </a:r>
            <a:r>
              <a:rPr lang="en-GB" dirty="0" err="1" smtClean="0"/>
              <a:t>higienos</a:t>
            </a:r>
            <a:r>
              <a:rPr lang="en-GB" dirty="0" smtClean="0"/>
              <a:t> </a:t>
            </a:r>
            <a:r>
              <a:rPr lang="en-GB" dirty="0" err="1" smtClean="0"/>
              <a:t>norma</a:t>
            </a:r>
            <a:r>
              <a:rPr lang="en-GB" dirty="0" smtClean="0"/>
              <a:t> HN 41:2016 „</a:t>
            </a:r>
            <a:r>
              <a:rPr lang="en-GB" dirty="0" err="1" smtClean="0"/>
              <a:t>Mokyklinės</a:t>
            </a:r>
            <a:r>
              <a:rPr lang="en-GB" dirty="0" smtClean="0"/>
              <a:t> </a:t>
            </a:r>
            <a:r>
              <a:rPr lang="en-GB" dirty="0" err="1" smtClean="0"/>
              <a:t>kuprinės</a:t>
            </a:r>
            <a:r>
              <a:rPr lang="en-GB" dirty="0" smtClean="0"/>
              <a:t>. </a:t>
            </a:r>
            <a:r>
              <a:rPr lang="en-GB" dirty="0" err="1" smtClean="0"/>
              <a:t>Bendrieji</a:t>
            </a:r>
            <a:r>
              <a:rPr lang="en-GB" dirty="0" smtClean="0"/>
              <a:t> </a:t>
            </a:r>
            <a:r>
              <a:rPr lang="en-GB" dirty="0" err="1" smtClean="0"/>
              <a:t>ir</a:t>
            </a:r>
            <a:r>
              <a:rPr lang="en-GB" dirty="0" smtClean="0"/>
              <a:t> </a:t>
            </a:r>
            <a:r>
              <a:rPr lang="en-GB" dirty="0" err="1" smtClean="0"/>
              <a:t>specialieji</a:t>
            </a:r>
            <a:r>
              <a:rPr lang="en-GB" dirty="0" smtClean="0"/>
              <a:t> </a:t>
            </a:r>
            <a:r>
              <a:rPr lang="en-GB" dirty="0" err="1" smtClean="0"/>
              <a:t>sveikatos</a:t>
            </a:r>
            <a:r>
              <a:rPr lang="en-GB" dirty="0" smtClean="0"/>
              <a:t> </a:t>
            </a:r>
            <a:r>
              <a:rPr lang="en-GB" dirty="0" err="1" smtClean="0"/>
              <a:t>saugos</a:t>
            </a:r>
            <a:r>
              <a:rPr lang="en-GB" dirty="0" smtClean="0"/>
              <a:t> </a:t>
            </a:r>
            <a:r>
              <a:rPr lang="en-GB" dirty="0" err="1" smtClean="0"/>
              <a:t>reikalavimai</a:t>
            </a:r>
            <a:r>
              <a:rPr lang="en-GB" dirty="0" smtClean="0"/>
              <a:t>“ </a:t>
            </a:r>
            <a:endParaRPr lang="en-US" dirty="0" smtClean="0">
              <a:effectLst/>
            </a:endParaRPr>
          </a:p>
          <a:p>
            <a:r>
              <a:rPr lang="en-US" dirty="0" smtClean="0"/>
              <a:t> </a:t>
            </a:r>
            <a:r>
              <a:rPr lang="en-GB" dirty="0" err="1"/>
              <a:t>Fizinio</a:t>
            </a:r>
            <a:r>
              <a:rPr lang="en-GB" dirty="0"/>
              <a:t> </a:t>
            </a:r>
            <a:r>
              <a:rPr lang="en-GB" dirty="0" err="1"/>
              <a:t>aktyvumo</a:t>
            </a:r>
            <a:r>
              <a:rPr lang="en-GB" dirty="0"/>
              <a:t> </a:t>
            </a:r>
            <a:r>
              <a:rPr lang="en-GB" dirty="0" err="1"/>
              <a:t>rekomendacijos</a:t>
            </a:r>
            <a:r>
              <a:rPr lang="en-GB" dirty="0"/>
              <a:t> (PSO, 2010)</a:t>
            </a:r>
          </a:p>
          <a:p>
            <a:r>
              <a:rPr lang="en-GB" dirty="0" smtClean="0"/>
              <a:t>,,</a:t>
            </a:r>
            <a:r>
              <a:rPr lang="en-GB" dirty="0" err="1" smtClean="0"/>
              <a:t>Apsaugokime</a:t>
            </a:r>
            <a:r>
              <a:rPr lang="en-GB" dirty="0" smtClean="0"/>
              <a:t> </a:t>
            </a:r>
            <a:r>
              <a:rPr lang="en-GB" dirty="0" err="1"/>
              <a:t>moksleivių</a:t>
            </a:r>
            <a:r>
              <a:rPr lang="en-GB" dirty="0"/>
              <a:t> </a:t>
            </a:r>
            <a:r>
              <a:rPr lang="en-GB" dirty="0" err="1"/>
              <a:t>regėjimą</a:t>
            </a:r>
            <a:r>
              <a:rPr lang="en-GB" dirty="0"/>
              <a:t> (</a:t>
            </a:r>
            <a:r>
              <a:rPr lang="en-GB" dirty="0" err="1"/>
              <a:t>Valstybinis</a:t>
            </a:r>
            <a:r>
              <a:rPr lang="en-GB" dirty="0"/>
              <a:t> </a:t>
            </a:r>
            <a:r>
              <a:rPr lang="en-GB" dirty="0" err="1"/>
              <a:t>aplinkos</a:t>
            </a:r>
            <a:r>
              <a:rPr lang="en-GB" dirty="0"/>
              <a:t> </a:t>
            </a:r>
            <a:r>
              <a:rPr lang="en-GB" dirty="0" err="1"/>
              <a:t>sveikatos</a:t>
            </a:r>
            <a:r>
              <a:rPr lang="en-GB" dirty="0"/>
              <a:t> </a:t>
            </a:r>
            <a:r>
              <a:rPr lang="en-GB" dirty="0" err="1"/>
              <a:t>centras</a:t>
            </a:r>
            <a:r>
              <a:rPr lang="en-GB" dirty="0"/>
              <a:t>, </a:t>
            </a:r>
            <a:r>
              <a:rPr lang="en-GB" dirty="0" err="1"/>
              <a:t>Serija</a:t>
            </a:r>
            <a:r>
              <a:rPr lang="en-GB" dirty="0"/>
              <a:t>: ,,</a:t>
            </a:r>
            <a:r>
              <a:rPr lang="en-GB" dirty="0" err="1"/>
              <a:t>Sveika</a:t>
            </a:r>
            <a:r>
              <a:rPr lang="en-GB" dirty="0"/>
              <a:t> </a:t>
            </a:r>
            <a:r>
              <a:rPr lang="en-GB" dirty="0" err="1"/>
              <a:t>aplinka</a:t>
            </a:r>
            <a:r>
              <a:rPr lang="en-GB" dirty="0"/>
              <a:t> </a:t>
            </a:r>
            <a:r>
              <a:rPr lang="en-GB" dirty="0" err="1"/>
              <a:t>vaikams</a:t>
            </a:r>
            <a:r>
              <a:rPr lang="en-GB" dirty="0"/>
              <a:t>” )</a:t>
            </a:r>
          </a:p>
          <a:p>
            <a:r>
              <a:rPr lang="en-GB" dirty="0" err="1"/>
              <a:t>Sveikatos</a:t>
            </a:r>
            <a:r>
              <a:rPr lang="en-GB" dirty="0"/>
              <a:t> </a:t>
            </a:r>
            <a:r>
              <a:rPr lang="en-GB" dirty="0" err="1"/>
              <a:t>mokymo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ligu</a:t>
            </a:r>
            <a:r>
              <a:rPr lang="en-GB" dirty="0"/>
              <a:t>̨ </a:t>
            </a:r>
            <a:r>
              <a:rPr lang="en-GB" dirty="0" err="1"/>
              <a:t>prevencijos</a:t>
            </a:r>
            <a:r>
              <a:rPr lang="en-GB" dirty="0"/>
              <a:t> </a:t>
            </a:r>
            <a:r>
              <a:rPr lang="en-GB" dirty="0" err="1"/>
              <a:t>centras</a:t>
            </a:r>
            <a:r>
              <a:rPr lang="en-GB" dirty="0"/>
              <a:t> ,,</a:t>
            </a:r>
            <a:r>
              <a:rPr lang="en-GB" dirty="0" err="1"/>
              <a:t>Žingsniuok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kuprine</a:t>
            </a:r>
            <a:r>
              <a:rPr lang="en-GB" dirty="0"/>
              <a:t> </a:t>
            </a:r>
            <a:r>
              <a:rPr lang="en-GB" dirty="0" err="1"/>
              <a:t>saugiai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https://</a:t>
            </a:r>
            <a:r>
              <a:rPr lang="en-GB" dirty="0" err="1" smtClean="0"/>
              <a:t>www.moveplaypaedtherapy.com.au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vilas\Desktop\05-4_Overall_Sp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83" y="365125"/>
            <a:ext cx="5407948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Žmogaus</a:t>
            </a:r>
            <a:r>
              <a:rPr lang="en-US" dirty="0" smtClean="0"/>
              <a:t> </a:t>
            </a:r>
            <a:r>
              <a:rPr lang="en-US" dirty="0" err="1" smtClean="0"/>
              <a:t>stuburas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873052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Tai </a:t>
            </a:r>
            <a:r>
              <a:rPr lang="en-US" dirty="0" err="1" smtClean="0"/>
              <a:t>žmogaus</a:t>
            </a:r>
            <a:r>
              <a:rPr lang="en-US" dirty="0" smtClean="0"/>
              <a:t> </a:t>
            </a:r>
            <a:r>
              <a:rPr lang="en-US" dirty="0" err="1" smtClean="0"/>
              <a:t>atraminė</a:t>
            </a:r>
            <a:r>
              <a:rPr lang="en-US" dirty="0" smtClean="0"/>
              <a:t> </a:t>
            </a:r>
            <a:r>
              <a:rPr lang="en-US" dirty="0" err="1" smtClean="0"/>
              <a:t>ašis</a:t>
            </a:r>
            <a:r>
              <a:rPr lang="en-US" dirty="0" smtClean="0"/>
              <a:t>, </a:t>
            </a:r>
            <a:r>
              <a:rPr lang="en-US" dirty="0" err="1" smtClean="0"/>
              <a:t>sudaryta</a:t>
            </a:r>
            <a:r>
              <a:rPr lang="en-US" dirty="0" smtClean="0"/>
              <a:t> </a:t>
            </a:r>
            <a:r>
              <a:rPr lang="en-US" dirty="0" err="1" smtClean="0"/>
              <a:t>iš</a:t>
            </a:r>
            <a:r>
              <a:rPr lang="en-US" dirty="0" smtClean="0"/>
              <a:t> 33 (</a:t>
            </a:r>
            <a:r>
              <a:rPr lang="en-US" dirty="0" err="1" smtClean="0"/>
              <a:t>kartais</a:t>
            </a:r>
            <a:r>
              <a:rPr lang="en-US" dirty="0" smtClean="0"/>
              <a:t> 34) </a:t>
            </a:r>
            <a:r>
              <a:rPr lang="en-US" dirty="0" err="1" smtClean="0"/>
              <a:t>stuburo</a:t>
            </a:r>
            <a:r>
              <a:rPr lang="en-US" dirty="0" smtClean="0"/>
              <a:t> </a:t>
            </a:r>
            <a:r>
              <a:rPr lang="en-US" dirty="0" err="1" smtClean="0"/>
              <a:t>slankstelių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Lordozė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stuburo</a:t>
            </a:r>
            <a:r>
              <a:rPr lang="en-US" dirty="0" smtClean="0"/>
              <a:t> </a:t>
            </a:r>
            <a:r>
              <a:rPr lang="en-US" dirty="0" err="1" smtClean="0"/>
              <a:t>linkis</a:t>
            </a:r>
            <a:r>
              <a:rPr lang="en-US" dirty="0" smtClean="0"/>
              <a:t> </a:t>
            </a:r>
            <a:r>
              <a:rPr lang="en-US" dirty="0" err="1" smtClean="0"/>
              <a:t>pirmyn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Kifozė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stuburo</a:t>
            </a:r>
            <a:r>
              <a:rPr lang="en-US" dirty="0" smtClean="0"/>
              <a:t> </a:t>
            </a:r>
            <a:r>
              <a:rPr lang="en-US" dirty="0" err="1" smtClean="0"/>
              <a:t>linkis</a:t>
            </a:r>
            <a:r>
              <a:rPr lang="en-US" dirty="0" smtClean="0"/>
              <a:t> </a:t>
            </a:r>
            <a:r>
              <a:rPr lang="en-US" dirty="0" err="1" smtClean="0"/>
              <a:t>atgal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Skoliozė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stuburo</a:t>
            </a:r>
            <a:r>
              <a:rPr lang="en-US" dirty="0" smtClean="0"/>
              <a:t> </a:t>
            </a:r>
            <a:r>
              <a:rPr lang="en-US" dirty="0" err="1" smtClean="0"/>
              <a:t>linkis</a:t>
            </a:r>
            <a:r>
              <a:rPr lang="en-US" dirty="0" smtClean="0"/>
              <a:t> </a:t>
            </a:r>
            <a:r>
              <a:rPr lang="en-US" dirty="0" err="1" smtClean="0"/>
              <a:t>į</a:t>
            </a:r>
            <a:r>
              <a:rPr lang="en-US" dirty="0" smtClean="0"/>
              <a:t> </a:t>
            </a:r>
            <a:r>
              <a:rPr lang="en-US" dirty="0" err="1" smtClean="0"/>
              <a:t>šoną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/>
              <a:t>l</a:t>
            </a:r>
            <a:r>
              <a:rPr lang="en-US" dirty="0" err="1" smtClean="0"/>
              <a:t>aikysenos</a:t>
            </a:r>
            <a:r>
              <a:rPr lang="en-US" dirty="0" smtClean="0"/>
              <a:t> </a:t>
            </a:r>
            <a:r>
              <a:rPr lang="en-US" dirty="0" err="1" smtClean="0"/>
              <a:t>sutrikimas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58" y="964731"/>
            <a:ext cx="7742754" cy="54612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Vilniaus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miesto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savivaldybės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Visuomenės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sveikatos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biuras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Polocko</a:t>
            </a:r>
            <a:r>
              <a:rPr lang="en-US" dirty="0" smtClean="0">
                <a:solidFill>
                  <a:schemeClr val="bg1"/>
                </a:solidFill>
              </a:rPr>
              <a:t> g. 12-2, Vilnius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Bendrojo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ugdymo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įstaigų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visuomenės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sveikatos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priežiūros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skyrius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Tel.: 8</a:t>
            </a:r>
            <a:r>
              <a:rPr lang="en-US" dirty="0">
                <a:solidFill>
                  <a:schemeClr val="bg1"/>
                </a:solidFill>
              </a:rPr>
              <a:t> 652  10 </a:t>
            </a:r>
            <a:r>
              <a:rPr lang="en-US" dirty="0" smtClean="0">
                <a:solidFill>
                  <a:schemeClr val="bg1"/>
                </a:solidFill>
              </a:rPr>
              <a:t>707</a:t>
            </a:r>
          </a:p>
          <a:p>
            <a:pPr marL="0" indent="0">
              <a:buNone/>
            </a:pPr>
            <a:r>
              <a:rPr lang="fi-FI" b="1" dirty="0" err="1">
                <a:solidFill>
                  <a:schemeClr val="bg1"/>
                </a:solidFill>
              </a:rPr>
              <a:t>Darbo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laikas</a:t>
            </a:r>
            <a:r>
              <a:rPr lang="fi-FI" b="1" dirty="0">
                <a:solidFill>
                  <a:schemeClr val="bg1"/>
                </a:solidFill>
              </a:rPr>
              <a:t>:</a:t>
            </a:r>
            <a:r>
              <a:rPr lang="fi-FI" dirty="0">
                <a:solidFill>
                  <a:schemeClr val="bg1"/>
                </a:solidFill>
              </a:rPr>
              <a:t> </a:t>
            </a:r>
            <a:endParaRPr lang="fi-FI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I–IV </a:t>
            </a:r>
            <a:r>
              <a:rPr lang="fi-FI" dirty="0">
                <a:solidFill>
                  <a:schemeClr val="bg1"/>
                </a:solidFill>
              </a:rPr>
              <a:t>7.30–16.30 </a:t>
            </a:r>
            <a:r>
              <a:rPr lang="fi-FI" dirty="0" err="1">
                <a:solidFill>
                  <a:schemeClr val="bg1"/>
                </a:solidFill>
              </a:rPr>
              <a:t>val</a:t>
            </a:r>
            <a:r>
              <a:rPr lang="fi-FI" dirty="0">
                <a:solidFill>
                  <a:schemeClr val="bg1"/>
                </a:solidFill>
              </a:rPr>
              <a:t>., </a:t>
            </a:r>
            <a:endParaRPr lang="fi-FI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V </a:t>
            </a:r>
            <a:r>
              <a:rPr lang="fi-FI" dirty="0">
                <a:solidFill>
                  <a:schemeClr val="bg1"/>
                </a:solidFill>
              </a:rPr>
              <a:t>7.30– 15.15 </a:t>
            </a:r>
            <a:r>
              <a:rPr lang="fi-FI" dirty="0" err="1">
                <a:solidFill>
                  <a:schemeClr val="bg1"/>
                </a:solidFill>
              </a:rPr>
              <a:t>val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/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b="1" dirty="0" err="1">
                <a:solidFill>
                  <a:schemeClr val="bg1"/>
                </a:solidFill>
              </a:rPr>
              <a:t>Pietų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pertrauka</a:t>
            </a:r>
            <a:r>
              <a:rPr lang="fi-FI" dirty="0">
                <a:solidFill>
                  <a:schemeClr val="bg1"/>
                </a:solidFill>
              </a:rPr>
              <a:t> 11.30–12.15 </a:t>
            </a:r>
            <a:r>
              <a:rPr lang="fi-FI" dirty="0" err="1">
                <a:solidFill>
                  <a:schemeClr val="bg1"/>
                </a:solidFill>
              </a:rPr>
              <a:t>val</a:t>
            </a:r>
            <a:r>
              <a:rPr lang="fi-FI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918" y="2706881"/>
            <a:ext cx="12192000" cy="27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2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Vaikų</a:t>
            </a:r>
            <a:r>
              <a:rPr lang="en-US" dirty="0" smtClean="0"/>
              <a:t> </a:t>
            </a:r>
            <a:r>
              <a:rPr lang="en-US" dirty="0" err="1" smtClean="0"/>
              <a:t>laikysenos</a:t>
            </a:r>
            <a:r>
              <a:rPr lang="en-US" dirty="0" smtClean="0"/>
              <a:t> </a:t>
            </a:r>
            <a:r>
              <a:rPr lang="en-US" dirty="0" err="1" smtClean="0"/>
              <a:t>ypatumai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913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Didžiausia</a:t>
            </a:r>
            <a:r>
              <a:rPr lang="en-US" dirty="0" smtClean="0"/>
              <a:t> </a:t>
            </a:r>
            <a:r>
              <a:rPr lang="en-US" dirty="0" err="1" smtClean="0"/>
              <a:t>rizika</a:t>
            </a:r>
            <a:r>
              <a:rPr lang="en-US" dirty="0" smtClean="0"/>
              <a:t> </a:t>
            </a:r>
            <a:r>
              <a:rPr lang="en-US" dirty="0" err="1" smtClean="0"/>
              <a:t>laikysenos</a:t>
            </a:r>
            <a:r>
              <a:rPr lang="en-US" dirty="0" smtClean="0"/>
              <a:t> </a:t>
            </a:r>
            <a:r>
              <a:rPr lang="en-US" dirty="0" err="1" smtClean="0"/>
              <a:t>sutrikimams</a:t>
            </a:r>
            <a:r>
              <a:rPr lang="en-US" dirty="0" smtClean="0"/>
              <a:t> </a:t>
            </a:r>
            <a:r>
              <a:rPr lang="en-US" dirty="0" err="1" smtClean="0"/>
              <a:t>pastebima</a:t>
            </a:r>
            <a:r>
              <a:rPr lang="en-US" dirty="0" smtClean="0"/>
              <a:t> 9 </a:t>
            </a:r>
            <a:r>
              <a:rPr lang="mr-IN" dirty="0" smtClean="0"/>
              <a:t>–</a:t>
            </a:r>
            <a:r>
              <a:rPr lang="en-US" dirty="0" smtClean="0"/>
              <a:t> 11 m </a:t>
            </a:r>
            <a:r>
              <a:rPr lang="en-US" dirty="0" err="1" smtClean="0"/>
              <a:t>amžiaus</a:t>
            </a:r>
            <a:r>
              <a:rPr lang="en-US" dirty="0" smtClean="0"/>
              <a:t> </a:t>
            </a:r>
            <a:r>
              <a:rPr lang="en-US" dirty="0" err="1" smtClean="0"/>
              <a:t>mergaitėms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10-12 m </a:t>
            </a:r>
            <a:r>
              <a:rPr lang="en-US" dirty="0" err="1" smtClean="0"/>
              <a:t>amžiaus</a:t>
            </a:r>
            <a:r>
              <a:rPr lang="en-US" dirty="0" smtClean="0"/>
              <a:t> </a:t>
            </a:r>
            <a:r>
              <a:rPr lang="en-US" dirty="0" err="1" smtClean="0"/>
              <a:t>berniukams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Staiga</a:t>
            </a:r>
            <a:r>
              <a:rPr lang="en-US" dirty="0" smtClean="0"/>
              <a:t> </a:t>
            </a:r>
            <a:r>
              <a:rPr lang="en-US" dirty="0" err="1" smtClean="0"/>
              <a:t>padidėjus</a:t>
            </a:r>
            <a:r>
              <a:rPr lang="en-US" dirty="0" smtClean="0"/>
              <a:t> </a:t>
            </a:r>
            <a:r>
              <a:rPr lang="en-US" dirty="0" err="1" smtClean="0"/>
              <a:t>vaiko</a:t>
            </a:r>
            <a:r>
              <a:rPr lang="en-US" dirty="0" smtClean="0"/>
              <a:t> </a:t>
            </a:r>
            <a:r>
              <a:rPr lang="en-US" dirty="0" err="1" smtClean="0"/>
              <a:t>ūgiui</a:t>
            </a:r>
            <a:r>
              <a:rPr lang="en-US" dirty="0" smtClean="0"/>
              <a:t> </a:t>
            </a:r>
            <a:r>
              <a:rPr lang="en-US" dirty="0" err="1" smtClean="0"/>
              <a:t>raumenys</a:t>
            </a:r>
            <a:r>
              <a:rPr lang="en-US" dirty="0" smtClean="0"/>
              <a:t> </a:t>
            </a:r>
            <a:r>
              <a:rPr lang="en-US" dirty="0" err="1" smtClean="0"/>
              <a:t>nespėja</a:t>
            </a:r>
            <a:r>
              <a:rPr lang="en-US" dirty="0" smtClean="0"/>
              <a:t> </a:t>
            </a:r>
            <a:r>
              <a:rPr lang="en-US" dirty="0" err="1" smtClean="0"/>
              <a:t>augti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kaulais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Taisyklinga</a:t>
            </a:r>
            <a:r>
              <a:rPr lang="en-US" dirty="0" smtClean="0"/>
              <a:t> </a:t>
            </a:r>
            <a:r>
              <a:rPr lang="en-US" dirty="0" err="1" smtClean="0"/>
              <a:t>laikysena</a:t>
            </a:r>
            <a:r>
              <a:rPr lang="en-US" dirty="0" smtClean="0"/>
              <a:t> </a:t>
            </a:r>
            <a:r>
              <a:rPr lang="en-US" dirty="0" err="1" smtClean="0"/>
              <a:t>keičiasi</a:t>
            </a:r>
            <a:r>
              <a:rPr lang="en-US" dirty="0" smtClean="0"/>
              <a:t> </a:t>
            </a:r>
            <a:r>
              <a:rPr lang="en-US" dirty="0" err="1" smtClean="0"/>
              <a:t>nuo</a:t>
            </a:r>
            <a:r>
              <a:rPr lang="en-US" dirty="0" smtClean="0"/>
              <a:t> </a:t>
            </a:r>
            <a:r>
              <a:rPr lang="en-US" dirty="0" err="1" smtClean="0"/>
              <a:t>gimimo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fizinės</a:t>
            </a:r>
            <a:r>
              <a:rPr lang="en-US" dirty="0" smtClean="0"/>
              <a:t> </a:t>
            </a:r>
            <a:r>
              <a:rPr lang="en-US" dirty="0" err="1" smtClean="0"/>
              <a:t>brandos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Įtakos</a:t>
            </a:r>
            <a:r>
              <a:rPr lang="en-US" dirty="0" smtClean="0"/>
              <a:t> </a:t>
            </a:r>
            <a:r>
              <a:rPr lang="en-US" dirty="0" err="1" smtClean="0"/>
              <a:t>taip</a:t>
            </a:r>
            <a:r>
              <a:rPr lang="en-US" dirty="0" smtClean="0"/>
              <a:t> pat </a:t>
            </a:r>
            <a:r>
              <a:rPr lang="en-US" dirty="0" err="1" smtClean="0"/>
              <a:t>turi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gyvenimo</a:t>
            </a:r>
            <a:r>
              <a:rPr lang="en-US" b="1" dirty="0" smtClean="0"/>
              <a:t> </a:t>
            </a:r>
            <a:r>
              <a:rPr lang="en-US" b="1" dirty="0" err="1" smtClean="0"/>
              <a:t>būdas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mityba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ūgis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svoris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genetika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emocinė</a:t>
            </a:r>
            <a:r>
              <a:rPr lang="en-US" b="1" dirty="0" smtClean="0"/>
              <a:t> </a:t>
            </a:r>
            <a:r>
              <a:rPr lang="en-US" b="1" dirty="0" err="1" smtClean="0"/>
              <a:t>būsena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00" y="3231078"/>
            <a:ext cx="6649338" cy="3776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Mokymo</a:t>
            </a:r>
            <a:r>
              <a:rPr lang="en-US" dirty="0" smtClean="0"/>
              <a:t> </a:t>
            </a:r>
            <a:r>
              <a:rPr lang="en-US" dirty="0" err="1" smtClean="0"/>
              <a:t>klasės</a:t>
            </a:r>
            <a:r>
              <a:rPr lang="en-US" dirty="0" smtClean="0"/>
              <a:t> </a:t>
            </a:r>
            <a:r>
              <a:rPr lang="en-US" dirty="0" err="1" smtClean="0"/>
              <a:t>įrengimas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Mokymo</a:t>
            </a:r>
            <a:r>
              <a:rPr lang="en-US" dirty="0" smtClean="0"/>
              <a:t> </a:t>
            </a:r>
            <a:r>
              <a:rPr lang="en-US" dirty="0" err="1" smtClean="0"/>
              <a:t>klasėse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mokymo</a:t>
            </a:r>
            <a:r>
              <a:rPr lang="en-US" dirty="0" smtClean="0"/>
              <a:t> </a:t>
            </a:r>
            <a:r>
              <a:rPr lang="en-US" dirty="0" err="1" smtClean="0"/>
              <a:t>kabinetuose</a:t>
            </a:r>
            <a:r>
              <a:rPr lang="en-US" dirty="0" smtClean="0"/>
              <a:t> </a:t>
            </a:r>
            <a:r>
              <a:rPr lang="en-US" dirty="0" err="1" smtClean="0"/>
              <a:t>stalai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kėdės</a:t>
            </a:r>
            <a:r>
              <a:rPr lang="en-US" dirty="0" smtClean="0"/>
              <a:t> </a:t>
            </a:r>
            <a:r>
              <a:rPr lang="en-US" dirty="0" err="1" smtClean="0"/>
              <a:t>turi</a:t>
            </a:r>
            <a:r>
              <a:rPr lang="en-US" dirty="0" smtClean="0"/>
              <a:t> </a:t>
            </a:r>
            <a:r>
              <a:rPr lang="en-US" dirty="0" err="1" smtClean="0"/>
              <a:t>atitikti</a:t>
            </a:r>
            <a:r>
              <a:rPr lang="en-US" dirty="0" smtClean="0"/>
              <a:t> </a:t>
            </a:r>
            <a:r>
              <a:rPr lang="en-US" dirty="0" err="1" smtClean="0"/>
              <a:t>mokiniu</a:t>
            </a:r>
            <a:r>
              <a:rPr lang="en-US" dirty="0" smtClean="0"/>
              <a:t>̨ </a:t>
            </a:r>
            <a:r>
              <a:rPr lang="en-US" dirty="0" err="1" smtClean="0"/>
              <a:t>ūgi</a:t>
            </a:r>
            <a:r>
              <a:rPr lang="en-US" dirty="0" smtClean="0"/>
              <a:t>̨. </a:t>
            </a:r>
          </a:p>
          <a:p>
            <a:r>
              <a:rPr lang="en-US" dirty="0" err="1" smtClean="0"/>
              <a:t>Stalai</a:t>
            </a:r>
            <a:r>
              <a:rPr lang="en-US" dirty="0" smtClean="0"/>
              <a:t> </a:t>
            </a:r>
            <a:r>
              <a:rPr lang="en-US" dirty="0" err="1"/>
              <a:t>mokymo</a:t>
            </a:r>
            <a:r>
              <a:rPr lang="en-US" dirty="0"/>
              <a:t> </a:t>
            </a:r>
            <a:r>
              <a:rPr lang="en-US" dirty="0" err="1"/>
              <a:t>klasėje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mokymo</a:t>
            </a:r>
            <a:r>
              <a:rPr lang="en-US" dirty="0"/>
              <a:t> </a:t>
            </a:r>
            <a:r>
              <a:rPr lang="en-US" dirty="0" err="1"/>
              <a:t>kabinete</a:t>
            </a:r>
            <a:r>
              <a:rPr lang="en-US" dirty="0"/>
              <a:t> </a:t>
            </a:r>
            <a:r>
              <a:rPr lang="en-US" dirty="0" err="1"/>
              <a:t>statomi</a:t>
            </a:r>
            <a:r>
              <a:rPr lang="en-US" dirty="0"/>
              <a:t> </a:t>
            </a:r>
            <a:r>
              <a:rPr lang="en-US" dirty="0" err="1"/>
              <a:t>atsižvelgiant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̨ </a:t>
            </a:r>
            <a:r>
              <a:rPr lang="en-US" dirty="0" err="1"/>
              <a:t>pamokos</a:t>
            </a:r>
            <a:r>
              <a:rPr lang="en-US" dirty="0"/>
              <a:t> </a:t>
            </a:r>
            <a:r>
              <a:rPr lang="en-US" dirty="0" err="1"/>
              <a:t>organizavimo</a:t>
            </a:r>
            <a:r>
              <a:rPr lang="en-US" dirty="0"/>
              <a:t> formą. </a:t>
            </a:r>
            <a:r>
              <a:rPr lang="en-US" dirty="0" err="1"/>
              <a:t>Atstumai</a:t>
            </a:r>
            <a:r>
              <a:rPr lang="en-US" dirty="0"/>
              <a:t> tarp </a:t>
            </a:r>
            <a:r>
              <a:rPr lang="en-US" dirty="0" err="1"/>
              <a:t>stalu</a:t>
            </a:r>
            <a:r>
              <a:rPr lang="en-US" dirty="0"/>
              <a:t>̨ </a:t>
            </a:r>
            <a:r>
              <a:rPr lang="en-US" dirty="0" err="1"/>
              <a:t>turi</a:t>
            </a:r>
            <a:r>
              <a:rPr lang="en-US" dirty="0"/>
              <a:t> </a:t>
            </a:r>
            <a:r>
              <a:rPr lang="en-US" dirty="0" err="1"/>
              <a:t>būti</a:t>
            </a:r>
            <a:r>
              <a:rPr lang="en-US" dirty="0"/>
              <a:t> </a:t>
            </a:r>
            <a:r>
              <a:rPr lang="en-US" dirty="0" err="1"/>
              <a:t>tokie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mokiniai</a:t>
            </a:r>
            <a:r>
              <a:rPr lang="en-US" dirty="0"/>
              <a:t> </a:t>
            </a:r>
            <a:r>
              <a:rPr lang="en-US" dirty="0" err="1"/>
              <a:t>galėtu</a:t>
            </a:r>
            <a:r>
              <a:rPr lang="en-US" dirty="0"/>
              <a:t>̨ </a:t>
            </a:r>
            <a:r>
              <a:rPr lang="en-US" dirty="0" err="1"/>
              <a:t>laisvai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saugiai</a:t>
            </a:r>
            <a:r>
              <a:rPr lang="en-US" dirty="0"/>
              <a:t> </a:t>
            </a:r>
            <a:r>
              <a:rPr lang="en-US" dirty="0" err="1"/>
              <a:t>judėti</a:t>
            </a:r>
            <a:r>
              <a:rPr lang="en-US" dirty="0"/>
              <a:t> tarp </a:t>
            </a:r>
            <a:r>
              <a:rPr lang="en-US" dirty="0" err="1"/>
              <a:t>ju</a:t>
            </a:r>
            <a:r>
              <a:rPr lang="en-US" dirty="0"/>
              <a:t>̨ (</a:t>
            </a:r>
            <a:r>
              <a:rPr lang="en-US" dirty="0" err="1"/>
              <a:t>pasiekti</a:t>
            </a:r>
            <a:r>
              <a:rPr lang="en-US" dirty="0"/>
              <a:t> </a:t>
            </a:r>
            <a:r>
              <a:rPr lang="en-US" dirty="0" err="1"/>
              <a:t>jiems</a:t>
            </a:r>
            <a:r>
              <a:rPr lang="en-US" dirty="0"/>
              <a:t> </a:t>
            </a:r>
            <a:r>
              <a:rPr lang="en-US" dirty="0" err="1"/>
              <a:t>skirtas</a:t>
            </a:r>
            <a:r>
              <a:rPr lang="en-US" dirty="0"/>
              <a:t> </a:t>
            </a:r>
            <a:r>
              <a:rPr lang="en-US" dirty="0" err="1"/>
              <a:t>mokymosi</a:t>
            </a:r>
            <a:r>
              <a:rPr lang="en-US" dirty="0"/>
              <a:t> </a:t>
            </a:r>
            <a:r>
              <a:rPr lang="en-US" dirty="0" err="1"/>
              <a:t>vietas</a:t>
            </a:r>
            <a:r>
              <a:rPr lang="en-US" dirty="0"/>
              <a:t>, </a:t>
            </a:r>
            <a:r>
              <a:rPr lang="en-US" dirty="0" err="1"/>
              <a:t>palikti</a:t>
            </a:r>
            <a:r>
              <a:rPr lang="en-US" dirty="0"/>
              <a:t> </a:t>
            </a:r>
            <a:r>
              <a:rPr lang="en-US" dirty="0" err="1"/>
              <a:t>jas</a:t>
            </a:r>
            <a:r>
              <a:rPr lang="en-US" dirty="0"/>
              <a:t>, </a:t>
            </a:r>
            <a:r>
              <a:rPr lang="en-US" dirty="0" err="1"/>
              <a:t>turėtu</a:t>
            </a:r>
            <a:r>
              <a:rPr lang="en-US" dirty="0"/>
              <a:t>̨ </a:t>
            </a:r>
            <a:r>
              <a:rPr lang="en-US" dirty="0" err="1"/>
              <a:t>pakankamai</a:t>
            </a:r>
            <a:r>
              <a:rPr lang="en-US" dirty="0"/>
              <a:t> </a:t>
            </a:r>
            <a:r>
              <a:rPr lang="en-US" dirty="0" err="1"/>
              <a:t>erdvės</a:t>
            </a:r>
            <a:r>
              <a:rPr lang="en-US" dirty="0"/>
              <a:t> </a:t>
            </a:r>
            <a:r>
              <a:rPr lang="en-US" dirty="0" err="1"/>
              <a:t>kūno</a:t>
            </a:r>
            <a:r>
              <a:rPr lang="en-US" dirty="0"/>
              <a:t> </a:t>
            </a:r>
            <a:r>
              <a:rPr lang="en-US" dirty="0" err="1"/>
              <a:t>padėčiai</a:t>
            </a:r>
            <a:r>
              <a:rPr lang="en-US" dirty="0"/>
              <a:t> </a:t>
            </a:r>
            <a:r>
              <a:rPr lang="en-US" dirty="0" err="1"/>
              <a:t>keisti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/>
              <a:t>Mokiniai</a:t>
            </a:r>
            <a:r>
              <a:rPr lang="en-US" dirty="0"/>
              <a:t> </a:t>
            </a:r>
            <a:r>
              <a:rPr lang="en-US" dirty="0" err="1"/>
              <a:t>mokymo</a:t>
            </a:r>
            <a:r>
              <a:rPr lang="en-US" dirty="0"/>
              <a:t> </a:t>
            </a:r>
            <a:r>
              <a:rPr lang="en-US" dirty="0" err="1"/>
              <a:t>klasėje</a:t>
            </a:r>
            <a:r>
              <a:rPr lang="en-US" dirty="0"/>
              <a:t> </a:t>
            </a:r>
            <a:r>
              <a:rPr lang="en-US" dirty="0" err="1"/>
              <a:t>sodinami</a:t>
            </a:r>
            <a:r>
              <a:rPr lang="en-US" dirty="0"/>
              <a:t> </a:t>
            </a:r>
            <a:r>
              <a:rPr lang="en-US" dirty="0" err="1"/>
              <a:t>atsižvelgiant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̨ </a:t>
            </a:r>
            <a:r>
              <a:rPr lang="en-US" dirty="0" err="1"/>
              <a:t>mokinio</a:t>
            </a:r>
            <a:r>
              <a:rPr lang="en-US" dirty="0"/>
              <a:t> </a:t>
            </a:r>
            <a:r>
              <a:rPr lang="en-US" dirty="0" err="1"/>
              <a:t>gydytojo</a:t>
            </a:r>
            <a:r>
              <a:rPr lang="en-US" dirty="0"/>
              <a:t> </a:t>
            </a:r>
            <a:r>
              <a:rPr lang="en-US" dirty="0" err="1"/>
              <a:t>nurodymus</a:t>
            </a:r>
            <a:r>
              <a:rPr lang="en-US" dirty="0"/>
              <a:t> </a:t>
            </a:r>
            <a:r>
              <a:rPr lang="en-US" dirty="0" err="1"/>
              <a:t>dėl</a:t>
            </a:r>
            <a:r>
              <a:rPr lang="en-US" dirty="0"/>
              <a:t> </a:t>
            </a:r>
            <a:r>
              <a:rPr lang="en-US" dirty="0" err="1"/>
              <a:t>regos</a:t>
            </a:r>
            <a:r>
              <a:rPr lang="en-US" dirty="0"/>
              <a:t>, </a:t>
            </a:r>
            <a:r>
              <a:rPr lang="en-US" dirty="0" err="1"/>
              <a:t>klausos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kt.</a:t>
            </a:r>
            <a:br>
              <a:rPr lang="en-US" dirty="0"/>
            </a:br>
            <a:endParaRPr lang="en-US" dirty="0" smtClean="0"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 </a:t>
            </a:r>
            <a:r>
              <a:rPr lang="mr-IN" dirty="0" smtClean="0"/>
              <a:t>–</a:t>
            </a:r>
            <a:r>
              <a:rPr lang="en-US" dirty="0" smtClean="0"/>
              <a:t> 90 </a:t>
            </a:r>
            <a:r>
              <a:rPr lang="mr-IN" dirty="0" smtClean="0"/>
              <a:t>–</a:t>
            </a:r>
            <a:r>
              <a:rPr lang="en-US" dirty="0" smtClean="0"/>
              <a:t> 90</a:t>
            </a:r>
            <a:r>
              <a:rPr lang="mr-IN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taisyklė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</a:t>
            </a:r>
            <a:r>
              <a:rPr lang="en-US" dirty="0" err="1"/>
              <a:t>̇dinčiu</a:t>
            </a:r>
            <a:r>
              <a:rPr lang="en-US" dirty="0"/>
              <a:t>̨ </a:t>
            </a:r>
            <a:r>
              <a:rPr lang="en-US" dirty="0" err="1"/>
              <a:t>mokiniu</a:t>
            </a:r>
            <a:r>
              <a:rPr lang="en-US" dirty="0"/>
              <a:t>̨ </a:t>
            </a:r>
            <a:r>
              <a:rPr lang="en-US" dirty="0" err="1"/>
              <a:t>laikysena</a:t>
            </a:r>
            <a:r>
              <a:rPr lang="en-US" dirty="0"/>
              <a:t> </a:t>
            </a:r>
            <a:r>
              <a:rPr lang="en-US" dirty="0" err="1" smtClean="0"/>
              <a:t>turi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err="1"/>
              <a:t>̄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taisyklinga</a:t>
            </a:r>
            <a:r>
              <a:rPr lang="en-US" dirty="0" smtClean="0"/>
              <a:t>. 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e</a:t>
            </a:r>
            <a:r>
              <a:rPr lang="en-US" dirty="0" err="1"/>
              <a:t>̇dint</a:t>
            </a:r>
            <a:r>
              <a:rPr lang="en-US" dirty="0"/>
              <a:t> ant </a:t>
            </a:r>
            <a:r>
              <a:rPr lang="en-US" dirty="0" err="1"/>
              <a:t>kėdės</a:t>
            </a:r>
            <a:r>
              <a:rPr lang="en-US" dirty="0"/>
              <a:t> </a:t>
            </a:r>
            <a:r>
              <a:rPr lang="en-US" dirty="0" err="1"/>
              <a:t>mokinio</a:t>
            </a:r>
            <a:r>
              <a:rPr lang="en-US" dirty="0"/>
              <a:t> </a:t>
            </a:r>
            <a:r>
              <a:rPr lang="en-US" dirty="0" err="1"/>
              <a:t>kojos</a:t>
            </a:r>
            <a:r>
              <a:rPr lang="en-US" dirty="0"/>
              <a:t> per </a:t>
            </a:r>
            <a:r>
              <a:rPr lang="en-US" dirty="0" err="1"/>
              <a:t>klubo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kelio</a:t>
            </a:r>
            <a:r>
              <a:rPr lang="en-US" dirty="0"/>
              <a:t> </a:t>
            </a:r>
            <a:r>
              <a:rPr lang="en-US" dirty="0" err="1"/>
              <a:t>sąnarius</a:t>
            </a:r>
            <a:r>
              <a:rPr lang="en-US" dirty="0"/>
              <a:t> </a:t>
            </a:r>
            <a:r>
              <a:rPr lang="en-US" dirty="0" err="1"/>
              <a:t>turi</a:t>
            </a:r>
            <a:r>
              <a:rPr lang="en-US" dirty="0"/>
              <a:t> </a:t>
            </a:r>
            <a:r>
              <a:rPr lang="en-US" dirty="0" err="1"/>
              <a:t>būti</a:t>
            </a:r>
            <a:r>
              <a:rPr lang="en-US" dirty="0"/>
              <a:t> </a:t>
            </a:r>
            <a:r>
              <a:rPr lang="en-US" dirty="0" err="1"/>
              <a:t>sulenktos</a:t>
            </a:r>
            <a:r>
              <a:rPr lang="en-US" dirty="0"/>
              <a:t> </a:t>
            </a:r>
            <a:r>
              <a:rPr lang="en-US" dirty="0" smtClean="0"/>
              <a:t>90 </a:t>
            </a:r>
            <a:r>
              <a:rPr lang="en-US" dirty="0" err="1" smtClean="0"/>
              <a:t>kampu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isa </a:t>
            </a:r>
            <a:r>
              <a:rPr lang="en-US" dirty="0" err="1"/>
              <a:t>pėda</a:t>
            </a:r>
            <a:r>
              <a:rPr lang="en-US" dirty="0"/>
              <a:t> </a:t>
            </a:r>
            <a:r>
              <a:rPr lang="en-US" dirty="0" err="1"/>
              <a:t>turi</a:t>
            </a:r>
            <a:r>
              <a:rPr lang="en-US" dirty="0"/>
              <a:t> </a:t>
            </a:r>
            <a:r>
              <a:rPr lang="en-US" dirty="0" err="1"/>
              <a:t>remtis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̨ </a:t>
            </a:r>
            <a:r>
              <a:rPr lang="en-US" dirty="0" err="1" smtClean="0"/>
              <a:t>grindis</a:t>
            </a:r>
            <a:r>
              <a:rPr lang="en-US" dirty="0" smtClean="0"/>
              <a:t>.</a:t>
            </a:r>
          </a:p>
          <a:p>
            <a:r>
              <a:rPr lang="lt-LT" dirty="0" smtClean="0"/>
              <a:t>Jeigu </a:t>
            </a:r>
            <a:r>
              <a:rPr lang="lt-LT" dirty="0"/>
              <a:t>pėdos nesiekia grindų – reikia naudoti papildomą atramą kojoms</a:t>
            </a:r>
            <a:r>
              <a:rPr lang="lt-LT" dirty="0" smtClean="0"/>
              <a:t>.</a:t>
            </a:r>
            <a:endParaRPr lang="en-US" dirty="0" smtClean="0"/>
          </a:p>
          <a:p>
            <a:r>
              <a:rPr lang="en-US" dirty="0" err="1" smtClean="0"/>
              <a:t>Stalo</a:t>
            </a:r>
            <a:r>
              <a:rPr lang="en-US" dirty="0" smtClean="0"/>
              <a:t> </a:t>
            </a:r>
            <a:r>
              <a:rPr lang="en-US" dirty="0" err="1"/>
              <a:t>aukštis</a:t>
            </a:r>
            <a:r>
              <a:rPr lang="en-US" dirty="0"/>
              <a:t> </a:t>
            </a:r>
            <a:r>
              <a:rPr lang="en-US" dirty="0" err="1"/>
              <a:t>turi</a:t>
            </a:r>
            <a:r>
              <a:rPr lang="en-US" dirty="0"/>
              <a:t> </a:t>
            </a:r>
            <a:r>
              <a:rPr lang="en-US" dirty="0" err="1"/>
              <a:t>būti</a:t>
            </a:r>
            <a:r>
              <a:rPr lang="en-US" dirty="0"/>
              <a:t> </a:t>
            </a:r>
            <a:r>
              <a:rPr lang="en-US" dirty="0" err="1"/>
              <a:t>toks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mokiniui</a:t>
            </a:r>
            <a:r>
              <a:rPr lang="en-US" dirty="0"/>
              <a:t> </a:t>
            </a:r>
            <a:r>
              <a:rPr lang="en-US" dirty="0" err="1"/>
              <a:t>dilbi</a:t>
            </a:r>
            <a:r>
              <a:rPr lang="en-US" dirty="0"/>
              <a:t>̨ </a:t>
            </a:r>
            <a:r>
              <a:rPr lang="en-US" dirty="0" err="1"/>
              <a:t>padėjus</a:t>
            </a:r>
            <a:r>
              <a:rPr lang="en-US" dirty="0"/>
              <a:t> ant </a:t>
            </a:r>
            <a:r>
              <a:rPr lang="en-US" dirty="0" err="1"/>
              <a:t>stalo</a:t>
            </a:r>
            <a:r>
              <a:rPr lang="en-US" dirty="0"/>
              <a:t> </a:t>
            </a:r>
            <a:r>
              <a:rPr lang="en-US" dirty="0" err="1"/>
              <a:t>ranka</a:t>
            </a:r>
            <a:r>
              <a:rPr lang="en-US" dirty="0"/>
              <a:t> per </a:t>
            </a:r>
            <a:r>
              <a:rPr lang="en-US" dirty="0" err="1"/>
              <a:t>alkūnės</a:t>
            </a:r>
            <a:r>
              <a:rPr lang="en-US" dirty="0"/>
              <a:t> </a:t>
            </a:r>
            <a:r>
              <a:rPr lang="en-US" dirty="0" err="1"/>
              <a:t>sąnari</a:t>
            </a:r>
            <a:r>
              <a:rPr lang="en-US" dirty="0"/>
              <a:t>̨ </a:t>
            </a:r>
            <a:r>
              <a:rPr lang="en-US" dirty="0" err="1"/>
              <a:t>būtu</a:t>
            </a:r>
            <a:r>
              <a:rPr lang="en-US" dirty="0"/>
              <a:t>̨ </a:t>
            </a:r>
            <a:r>
              <a:rPr lang="en-US" dirty="0" err="1"/>
              <a:t>sulenkta</a:t>
            </a:r>
            <a:r>
              <a:rPr lang="en-US" dirty="0"/>
              <a:t> </a:t>
            </a:r>
            <a:r>
              <a:rPr lang="en-US" dirty="0" smtClean="0"/>
              <a:t>90 </a:t>
            </a:r>
            <a:r>
              <a:rPr lang="en-US" dirty="0" err="1" smtClean="0"/>
              <a:t>kampu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89" y="3278162"/>
            <a:ext cx="6550702" cy="3684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Taisyklingas</a:t>
            </a:r>
            <a:r>
              <a:rPr lang="en-US" dirty="0" smtClean="0"/>
              <a:t> </a:t>
            </a:r>
            <a:r>
              <a:rPr lang="en-US" dirty="0" err="1" smtClean="0"/>
              <a:t>sėdėjimas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Mokinys</a:t>
            </a:r>
            <a:r>
              <a:rPr lang="en-US" dirty="0" smtClean="0"/>
              <a:t> </a:t>
            </a:r>
            <a:r>
              <a:rPr lang="en-US" dirty="0" err="1"/>
              <a:t>turėtu</a:t>
            </a:r>
            <a:r>
              <a:rPr lang="en-US" dirty="0"/>
              <a:t>̨ </a:t>
            </a:r>
            <a:r>
              <a:rPr lang="en-US" dirty="0" err="1"/>
              <a:t>giliai</a:t>
            </a:r>
            <a:r>
              <a:rPr lang="en-US" dirty="0"/>
              <a:t> </a:t>
            </a:r>
            <a:r>
              <a:rPr lang="en-US" dirty="0" err="1"/>
              <a:t>sėdėti</a:t>
            </a:r>
            <a:r>
              <a:rPr lang="en-US" dirty="0"/>
              <a:t> ant </a:t>
            </a:r>
            <a:r>
              <a:rPr lang="en-US" dirty="0" err="1"/>
              <a:t>sėdimosios</a:t>
            </a:r>
            <a:r>
              <a:rPr lang="en-US" dirty="0"/>
              <a:t> </a:t>
            </a:r>
            <a:r>
              <a:rPr lang="en-US" dirty="0" err="1"/>
              <a:t>kėdės</a:t>
            </a:r>
            <a:r>
              <a:rPr lang="en-US" dirty="0"/>
              <a:t> </a:t>
            </a:r>
            <a:r>
              <a:rPr lang="en-US" dirty="0" err="1"/>
              <a:t>dalies</a:t>
            </a:r>
            <a:r>
              <a:rPr lang="en-US" dirty="0"/>
              <a:t>, </a:t>
            </a:r>
            <a:r>
              <a:rPr lang="en-US" dirty="0" err="1"/>
              <a:t>juosmens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kryžkaulio</a:t>
            </a:r>
            <a:r>
              <a:rPr lang="en-US" dirty="0"/>
              <a:t> </a:t>
            </a:r>
            <a:r>
              <a:rPr lang="en-US" dirty="0" err="1"/>
              <a:t>sritimi</a:t>
            </a:r>
            <a:r>
              <a:rPr lang="en-US" dirty="0"/>
              <a:t> </a:t>
            </a:r>
            <a:r>
              <a:rPr lang="en-US" dirty="0" err="1"/>
              <a:t>remdamasis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̨ </a:t>
            </a:r>
            <a:r>
              <a:rPr lang="en-US" dirty="0" err="1"/>
              <a:t>atkalte</a:t>
            </a:r>
            <a:r>
              <a:rPr lang="en-US" dirty="0"/>
              <a:t>̨, </a:t>
            </a:r>
            <a:r>
              <a:rPr lang="en-US" dirty="0" err="1"/>
              <a:t>tiesiai</a:t>
            </a:r>
            <a:r>
              <a:rPr lang="en-US" dirty="0"/>
              <a:t> </a:t>
            </a:r>
            <a:r>
              <a:rPr lang="en-US" dirty="0" err="1"/>
              <a:t>laikyti</a:t>
            </a:r>
            <a:r>
              <a:rPr lang="en-US" dirty="0"/>
              <a:t> </a:t>
            </a:r>
            <a:r>
              <a:rPr lang="en-US" dirty="0" err="1"/>
              <a:t>liemeni</a:t>
            </a:r>
            <a:r>
              <a:rPr lang="en-US" dirty="0"/>
              <a:t>̨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galva</a:t>
            </a:r>
            <a:r>
              <a:rPr lang="en-US" dirty="0"/>
              <a:t>̨. </a:t>
            </a:r>
            <a:endParaRPr lang="en-US" dirty="0" smtClean="0">
              <a:effectLst/>
            </a:endParaRPr>
          </a:p>
          <a:p>
            <a:r>
              <a:rPr lang="en-US" dirty="0"/>
              <a:t>Po </a:t>
            </a:r>
            <a:r>
              <a:rPr lang="en-US" dirty="0" err="1"/>
              <a:t>stalu</a:t>
            </a:r>
            <a:r>
              <a:rPr lang="en-US" dirty="0"/>
              <a:t> </a:t>
            </a:r>
            <a:r>
              <a:rPr lang="en-US" dirty="0" err="1"/>
              <a:t>turėtu</a:t>
            </a:r>
            <a:r>
              <a:rPr lang="en-US" dirty="0"/>
              <a:t>̨ </a:t>
            </a:r>
            <a:r>
              <a:rPr lang="en-US" dirty="0" err="1"/>
              <a:t>būti</a:t>
            </a:r>
            <a:r>
              <a:rPr lang="en-US" dirty="0"/>
              <a:t> </a:t>
            </a:r>
            <a:r>
              <a:rPr lang="en-US" dirty="0" err="1"/>
              <a:t>pakankamai</a:t>
            </a:r>
            <a:r>
              <a:rPr lang="en-US" dirty="0"/>
              <a:t> </a:t>
            </a:r>
            <a:r>
              <a:rPr lang="en-US" dirty="0" err="1"/>
              <a:t>vietos</a:t>
            </a:r>
            <a:r>
              <a:rPr lang="en-US" dirty="0"/>
              <a:t> </a:t>
            </a:r>
            <a:r>
              <a:rPr lang="en-US" dirty="0" err="1"/>
              <a:t>kojoms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Tarp </a:t>
            </a:r>
            <a:r>
              <a:rPr lang="en-US" dirty="0" err="1"/>
              <a:t>liemens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stalo</a:t>
            </a:r>
            <a:r>
              <a:rPr lang="en-US" dirty="0"/>
              <a:t> </a:t>
            </a:r>
            <a:r>
              <a:rPr lang="en-US" dirty="0" err="1"/>
              <a:t>krašto</a:t>
            </a:r>
            <a:r>
              <a:rPr lang="en-US" dirty="0"/>
              <a:t> </a:t>
            </a:r>
            <a:r>
              <a:rPr lang="en-US" dirty="0" err="1"/>
              <a:t>turėtu</a:t>
            </a:r>
            <a:r>
              <a:rPr lang="en-US" dirty="0"/>
              <a:t>̨ </a:t>
            </a:r>
            <a:r>
              <a:rPr lang="en-US" dirty="0" err="1"/>
              <a:t>likti</a:t>
            </a:r>
            <a:r>
              <a:rPr lang="en-US" dirty="0"/>
              <a:t> 3–4 cm </a:t>
            </a:r>
            <a:r>
              <a:rPr lang="en-US" dirty="0" err="1"/>
              <a:t>tarpas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Ergonomikos</a:t>
            </a:r>
            <a:r>
              <a:rPr lang="en-US" dirty="0" smtClean="0"/>
              <a:t> </a:t>
            </a:r>
            <a:r>
              <a:rPr lang="en-US" dirty="0" err="1" smtClean="0"/>
              <a:t>rekomendacijos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Kėdės atlošas </a:t>
            </a:r>
            <a:r>
              <a:rPr lang="lt-LT" dirty="0"/>
              <a:t>turi būti pakankamai aukštas, kad teiktų atramą nugarai.</a:t>
            </a:r>
            <a:endParaRPr lang="en-GB" dirty="0"/>
          </a:p>
          <a:p>
            <a:r>
              <a:rPr lang="lt-LT" dirty="0"/>
              <a:t>Kėdės atlošo plotis neturi riboti alkūnių judesio atgal</a:t>
            </a:r>
            <a:r>
              <a:rPr lang="lt-LT" dirty="0" smtClean="0"/>
              <a:t>.</a:t>
            </a:r>
          </a:p>
          <a:p>
            <a:r>
              <a:rPr lang="lt-LT" dirty="0"/>
              <a:t>Patalpų paviršiai turi būti matiniai, šviesūs. 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32" y="3938666"/>
            <a:ext cx="5189927" cy="29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3321"/>
          </a:xfrm>
        </p:spPr>
        <p:txBody>
          <a:bodyPr>
            <a:normAutofit/>
          </a:bodyPr>
          <a:lstStyle/>
          <a:p>
            <a:r>
              <a:rPr lang="en-US" dirty="0" err="1" smtClean="0"/>
              <a:t>Mokykloje</a:t>
            </a:r>
            <a:r>
              <a:rPr lang="en-US" dirty="0" smtClean="0"/>
              <a:t> </a:t>
            </a:r>
            <a:r>
              <a:rPr lang="en-US" dirty="0" err="1" smtClean="0"/>
              <a:t>esančiu</a:t>
            </a:r>
            <a:r>
              <a:rPr lang="en-US" dirty="0" smtClean="0"/>
              <a:t>̨ </a:t>
            </a:r>
            <a:r>
              <a:rPr lang="en-US" dirty="0" err="1" smtClean="0"/>
              <a:t>stacionariu</a:t>
            </a:r>
            <a:r>
              <a:rPr lang="en-US" dirty="0" smtClean="0"/>
              <a:t>̨ </a:t>
            </a:r>
            <a:r>
              <a:rPr lang="en-US" dirty="0" err="1" smtClean="0"/>
              <a:t>kompiuterizuotu</a:t>
            </a:r>
            <a:r>
              <a:rPr lang="en-US" dirty="0" smtClean="0"/>
              <a:t>̨ </a:t>
            </a:r>
            <a:r>
              <a:rPr lang="en-US" dirty="0" err="1" smtClean="0"/>
              <a:t>vietu</a:t>
            </a:r>
            <a:r>
              <a:rPr lang="en-US" dirty="0" smtClean="0"/>
              <a:t>̨ </a:t>
            </a:r>
            <a:r>
              <a:rPr lang="en-US" dirty="0" err="1" smtClean="0"/>
              <a:t>įrengimo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reikalavimai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99" y="2674729"/>
            <a:ext cx="10515600" cy="4183271"/>
          </a:xfrm>
        </p:spPr>
        <p:txBody>
          <a:bodyPr>
            <a:norm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tstumas</a:t>
            </a:r>
            <a:r>
              <a:rPr lang="en-US" dirty="0" smtClean="0"/>
              <a:t> </a:t>
            </a:r>
            <a:r>
              <a:rPr lang="en-US" dirty="0" err="1"/>
              <a:t>nuo</a:t>
            </a:r>
            <a:r>
              <a:rPr lang="en-US" dirty="0"/>
              <a:t> </a:t>
            </a:r>
            <a:r>
              <a:rPr lang="en-US" dirty="0" err="1"/>
              <a:t>monitoriaus</a:t>
            </a:r>
            <a:r>
              <a:rPr lang="en-US" dirty="0"/>
              <a:t> </a:t>
            </a:r>
            <a:r>
              <a:rPr lang="en-US" dirty="0" err="1"/>
              <a:t>ekrano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mokinio</a:t>
            </a:r>
            <a:r>
              <a:rPr lang="en-US" dirty="0"/>
              <a:t> </a:t>
            </a:r>
            <a:r>
              <a:rPr lang="en-US" dirty="0" err="1"/>
              <a:t>akiu</a:t>
            </a:r>
            <a:r>
              <a:rPr lang="en-US" dirty="0"/>
              <a:t>̨ </a:t>
            </a:r>
            <a:r>
              <a:rPr lang="en-US" dirty="0" err="1"/>
              <a:t>turi</a:t>
            </a:r>
            <a:r>
              <a:rPr lang="en-US" dirty="0"/>
              <a:t> </a:t>
            </a:r>
            <a:r>
              <a:rPr lang="en-US" dirty="0" err="1"/>
              <a:t>būti</a:t>
            </a:r>
            <a:r>
              <a:rPr lang="en-US" dirty="0"/>
              <a:t> ne </a:t>
            </a:r>
            <a:r>
              <a:rPr lang="en-US" dirty="0" err="1"/>
              <a:t>mažesnis</a:t>
            </a:r>
            <a:r>
              <a:rPr lang="en-US" dirty="0"/>
              <a:t> </a:t>
            </a:r>
            <a:r>
              <a:rPr lang="en-US" dirty="0" err="1"/>
              <a:t>kaip</a:t>
            </a:r>
            <a:r>
              <a:rPr lang="en-US" dirty="0"/>
              <a:t> 40 </a:t>
            </a:r>
            <a:r>
              <a:rPr lang="en-US" dirty="0" smtClean="0"/>
              <a:t>cm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/>
              <a:t>S</a:t>
            </a:r>
            <a:r>
              <a:rPr lang="en-US" dirty="0" err="1" smtClean="0"/>
              <a:t>tacionari</a:t>
            </a:r>
            <a:r>
              <a:rPr lang="en-US" dirty="0" smtClean="0"/>
              <a:t> </a:t>
            </a:r>
            <a:r>
              <a:rPr lang="en-US" dirty="0" err="1"/>
              <a:t>kompiuterizuota</a:t>
            </a:r>
            <a:r>
              <a:rPr lang="en-US" dirty="0"/>
              <a:t> </a:t>
            </a:r>
            <a:r>
              <a:rPr lang="en-US" dirty="0" err="1"/>
              <a:t>vieta</a:t>
            </a:r>
            <a:r>
              <a:rPr lang="en-US" dirty="0"/>
              <a:t> </a:t>
            </a:r>
            <a:r>
              <a:rPr lang="en-US" dirty="0" err="1"/>
              <a:t>turi</a:t>
            </a:r>
            <a:r>
              <a:rPr lang="en-US" dirty="0"/>
              <a:t> </a:t>
            </a:r>
            <a:r>
              <a:rPr lang="en-US" dirty="0" err="1"/>
              <a:t>būti</a:t>
            </a:r>
            <a:r>
              <a:rPr lang="en-US" dirty="0"/>
              <a:t> </a:t>
            </a:r>
            <a:r>
              <a:rPr lang="en-US" dirty="0" err="1"/>
              <a:t>suprojektuota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įrengta</a:t>
            </a:r>
            <a:r>
              <a:rPr lang="en-US" dirty="0"/>
              <a:t> </a:t>
            </a:r>
            <a:r>
              <a:rPr lang="en-US" dirty="0" err="1"/>
              <a:t>taip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mokinys</a:t>
            </a:r>
            <a:r>
              <a:rPr lang="en-US" dirty="0"/>
              <a:t> </a:t>
            </a:r>
            <a:r>
              <a:rPr lang="en-US" dirty="0" err="1"/>
              <a:t>galėtu</a:t>
            </a:r>
            <a:r>
              <a:rPr lang="en-US" dirty="0"/>
              <a:t>̨ </a:t>
            </a:r>
            <a:r>
              <a:rPr lang="en-US" dirty="0" err="1"/>
              <a:t>laisvai</a:t>
            </a:r>
            <a:r>
              <a:rPr lang="en-US" dirty="0"/>
              <a:t> </a:t>
            </a:r>
            <a:r>
              <a:rPr lang="en-US" dirty="0" err="1"/>
              <a:t>prie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prieiti</a:t>
            </a:r>
            <a:r>
              <a:rPr lang="en-US" dirty="0"/>
              <a:t>, </a:t>
            </a:r>
            <a:r>
              <a:rPr lang="en-US" dirty="0" err="1"/>
              <a:t>turėtu</a:t>
            </a:r>
            <a:r>
              <a:rPr lang="en-US" dirty="0"/>
              <a:t>̨ </a:t>
            </a:r>
            <a:r>
              <a:rPr lang="en-US" dirty="0" err="1"/>
              <a:t>pakankamai</a:t>
            </a:r>
            <a:r>
              <a:rPr lang="en-US" dirty="0"/>
              <a:t> </a:t>
            </a:r>
            <a:r>
              <a:rPr lang="en-US" dirty="0" err="1"/>
              <a:t>erdvės</a:t>
            </a:r>
            <a:r>
              <a:rPr lang="en-US" dirty="0"/>
              <a:t> </a:t>
            </a:r>
            <a:r>
              <a:rPr lang="en-US" dirty="0" err="1"/>
              <a:t>judėti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kūno</a:t>
            </a:r>
            <a:r>
              <a:rPr lang="en-US" dirty="0"/>
              <a:t> </a:t>
            </a:r>
            <a:r>
              <a:rPr lang="en-US" dirty="0" err="1"/>
              <a:t>padėčiai</a:t>
            </a:r>
            <a:r>
              <a:rPr lang="en-US" dirty="0"/>
              <a:t> </a:t>
            </a:r>
            <a:r>
              <a:rPr lang="en-US" dirty="0" err="1" smtClean="0"/>
              <a:t>keisti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Draudz</a:t>
            </a:r>
            <a:r>
              <a:rPr lang="en-US" dirty="0" err="1"/>
              <a:t>̌iama</a:t>
            </a:r>
            <a:r>
              <a:rPr lang="en-US" dirty="0"/>
              <a:t> </a:t>
            </a:r>
            <a:r>
              <a:rPr lang="en-US" dirty="0" err="1"/>
              <a:t>prie</a:t>
            </a:r>
            <a:r>
              <a:rPr lang="en-US" dirty="0"/>
              <a:t> </a:t>
            </a:r>
            <a:r>
              <a:rPr lang="en-US" dirty="0" err="1"/>
              <a:t>vieno</a:t>
            </a:r>
            <a:r>
              <a:rPr lang="en-US" dirty="0"/>
              <a:t> </a:t>
            </a:r>
            <a:r>
              <a:rPr lang="en-US" dirty="0" err="1"/>
              <a:t>monitoriaus</a:t>
            </a:r>
            <a:r>
              <a:rPr lang="en-US" dirty="0"/>
              <a:t> </a:t>
            </a:r>
            <a:r>
              <a:rPr lang="en-US" dirty="0" err="1"/>
              <a:t>dirbti</a:t>
            </a:r>
            <a:r>
              <a:rPr lang="en-US" dirty="0"/>
              <a:t> </a:t>
            </a:r>
            <a:r>
              <a:rPr lang="en-US" dirty="0" err="1" smtClean="0"/>
              <a:t>daugiau</a:t>
            </a:r>
            <a:r>
              <a:rPr lang="en-US" dirty="0" smtClean="0"/>
              <a:t> </a:t>
            </a:r>
            <a:r>
              <a:rPr lang="en-US" dirty="0" err="1"/>
              <a:t>kaip</a:t>
            </a:r>
            <a:r>
              <a:rPr lang="en-US" dirty="0"/>
              <a:t> </a:t>
            </a:r>
            <a:r>
              <a:rPr lang="en-US" dirty="0" err="1"/>
              <a:t>vienam</a:t>
            </a:r>
            <a:r>
              <a:rPr lang="en-US" dirty="0"/>
              <a:t> </a:t>
            </a:r>
            <a:r>
              <a:rPr lang="en-US" dirty="0" err="1" smtClean="0"/>
              <a:t>mokiniui</a:t>
            </a:r>
            <a:r>
              <a:rPr lang="en-US" dirty="0" smtClean="0"/>
              <a:t> (</a:t>
            </a:r>
            <a:r>
              <a:rPr lang="en-US" dirty="0" err="1" smtClean="0"/>
              <a:t>išskyrus</a:t>
            </a:r>
            <a:r>
              <a:rPr lang="en-US" dirty="0" smtClean="0"/>
              <a:t>, </a:t>
            </a:r>
            <a:r>
              <a:rPr lang="en-US" dirty="0"/>
              <a:t>kai </a:t>
            </a:r>
            <a:r>
              <a:rPr lang="en-US" dirty="0" err="1"/>
              <a:t>atliekamos</a:t>
            </a:r>
            <a:r>
              <a:rPr lang="en-US" dirty="0"/>
              <a:t> </a:t>
            </a:r>
            <a:r>
              <a:rPr lang="en-US" dirty="0" err="1"/>
              <a:t>trumpalaikės</a:t>
            </a:r>
            <a:r>
              <a:rPr lang="en-US" dirty="0"/>
              <a:t> </a:t>
            </a:r>
            <a:r>
              <a:rPr lang="en-US" dirty="0" err="1"/>
              <a:t>grupinės</a:t>
            </a:r>
            <a:r>
              <a:rPr lang="en-US" dirty="0"/>
              <a:t> </a:t>
            </a:r>
            <a:r>
              <a:rPr lang="en-US" dirty="0" err="1"/>
              <a:t>už</a:t>
            </a:r>
            <a:r>
              <a:rPr lang="en-US" dirty="0" err="1" smtClean="0"/>
              <a:t>duotys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16" y="3291278"/>
            <a:ext cx="7060367" cy="397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Rekomendacijos</a:t>
            </a:r>
            <a:r>
              <a:rPr lang="en-US" dirty="0" smtClean="0"/>
              <a:t> </a:t>
            </a:r>
            <a:r>
              <a:rPr lang="en-US" dirty="0" err="1" smtClean="0"/>
              <a:t>akims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Atstumas</a:t>
            </a:r>
            <a:r>
              <a:rPr lang="en-US" dirty="0"/>
              <a:t> </a:t>
            </a:r>
            <a:r>
              <a:rPr lang="en-US" dirty="0" err="1"/>
              <a:t>nuo</a:t>
            </a:r>
            <a:r>
              <a:rPr lang="en-US" dirty="0"/>
              <a:t> </a:t>
            </a:r>
            <a:r>
              <a:rPr lang="en-US" dirty="0" err="1"/>
              <a:t>akiu</a:t>
            </a:r>
            <a:r>
              <a:rPr lang="en-US" dirty="0"/>
              <a:t>̨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knygos</a:t>
            </a:r>
            <a:r>
              <a:rPr lang="en-US" dirty="0"/>
              <a:t> (</a:t>
            </a:r>
            <a:r>
              <a:rPr lang="en-US" dirty="0" err="1"/>
              <a:t>sąsiuvinio</a:t>
            </a:r>
            <a:r>
              <a:rPr lang="en-US" dirty="0"/>
              <a:t>) </a:t>
            </a:r>
            <a:r>
              <a:rPr lang="en-US" dirty="0" err="1"/>
              <a:t>turėtu</a:t>
            </a:r>
            <a:r>
              <a:rPr lang="en-US" dirty="0"/>
              <a:t>̨ </a:t>
            </a:r>
            <a:r>
              <a:rPr lang="en-US" dirty="0" err="1"/>
              <a:t>būti</a:t>
            </a:r>
            <a:r>
              <a:rPr lang="en-US" dirty="0"/>
              <a:t> 35–40 cm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 </a:t>
            </a:r>
            <a:r>
              <a:rPr lang="en-US" dirty="0" err="1" smtClean="0"/>
              <a:t>i</a:t>
            </a:r>
            <a:r>
              <a:rPr lang="en-US" dirty="0" err="1"/>
              <a:t>̨tempto</a:t>
            </a:r>
            <a:r>
              <a:rPr lang="en-US" dirty="0"/>
              <a:t> 15–20 </a:t>
            </a:r>
            <a:r>
              <a:rPr lang="en-US" dirty="0" err="1"/>
              <a:t>minučiu</a:t>
            </a:r>
            <a:r>
              <a:rPr lang="en-US" dirty="0"/>
              <a:t>̨ </a:t>
            </a:r>
            <a:r>
              <a:rPr lang="en-US" dirty="0" err="1"/>
              <a:t>trukmės</a:t>
            </a:r>
            <a:r>
              <a:rPr lang="en-US" dirty="0"/>
              <a:t> </a:t>
            </a:r>
            <a:r>
              <a:rPr lang="en-US" dirty="0" err="1"/>
              <a:t>skaitymo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rašymo</a:t>
            </a:r>
            <a:r>
              <a:rPr lang="en-US" dirty="0"/>
              <a:t> </a:t>
            </a:r>
            <a:r>
              <a:rPr lang="en-US" dirty="0" err="1"/>
              <a:t>rekomenduojama</a:t>
            </a:r>
            <a:r>
              <a:rPr lang="en-US" dirty="0"/>
              <a:t> </a:t>
            </a:r>
            <a:r>
              <a:rPr lang="en-US" dirty="0" err="1"/>
              <a:t>pailsinti</a:t>
            </a:r>
            <a:r>
              <a:rPr lang="en-US" dirty="0"/>
              <a:t> </a:t>
            </a:r>
            <a:r>
              <a:rPr lang="en-US" dirty="0" err="1"/>
              <a:t>akis</a:t>
            </a:r>
            <a:r>
              <a:rPr lang="en-US" dirty="0"/>
              <a:t> </a:t>
            </a:r>
            <a:r>
              <a:rPr lang="en-US" dirty="0" err="1"/>
              <a:t>žiūrint</a:t>
            </a:r>
            <a:r>
              <a:rPr lang="en-US" dirty="0"/>
              <a:t> pro </a:t>
            </a:r>
            <a:r>
              <a:rPr lang="en-US" dirty="0" err="1"/>
              <a:t>langa</a:t>
            </a:r>
            <a:r>
              <a:rPr lang="en-US" dirty="0"/>
              <a:t>̨ </a:t>
            </a:r>
            <a:r>
              <a:rPr lang="en-US" dirty="0" err="1"/>
              <a:t>i</a:t>
            </a:r>
            <a:r>
              <a:rPr lang="en-US" dirty="0"/>
              <a:t>̨ </a:t>
            </a:r>
            <a:r>
              <a:rPr lang="en-US" dirty="0" err="1"/>
              <a:t>toli</a:t>
            </a:r>
            <a:r>
              <a:rPr lang="en-US" dirty="0"/>
              <a:t>̨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18" y="365125"/>
            <a:ext cx="1083410" cy="1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1283</Words>
  <Application>Microsoft Office PowerPoint</Application>
  <PresentationFormat>Plačiaekranė</PresentationFormat>
  <Paragraphs>108</Paragraphs>
  <Slides>20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Mangal</vt:lpstr>
      <vt:lpstr>Office Theme</vt:lpstr>
      <vt:lpstr>Taisyklinga laikysena mokykloje</vt:lpstr>
      <vt:lpstr>Žmogaus stuburas</vt:lpstr>
      <vt:lpstr>Vaikų laikysenos ypatumai</vt:lpstr>
      <vt:lpstr>Mokymo klasės įrengimas</vt:lpstr>
      <vt:lpstr>90 – 90 – 90  taisyklė</vt:lpstr>
      <vt:lpstr>Taisyklingas sėdėjimas</vt:lpstr>
      <vt:lpstr>Ergonomikos rekomendacijos</vt:lpstr>
      <vt:lpstr>Mokykloje esančių stacionarių kompiuterizuotų vietų įrengimo  reikalavimai</vt:lpstr>
      <vt:lpstr>Rekomendacijos akims</vt:lpstr>
      <vt:lpstr>Mokyklinė kuprinė</vt:lpstr>
      <vt:lpstr>Mokyklinė kuprinė</vt:lpstr>
      <vt:lpstr>Kaip nešti mokyklinę kuprinę</vt:lpstr>
      <vt:lpstr>Kuprinės svoris</vt:lpstr>
      <vt:lpstr>Kūno kultūros pamokos</vt:lpstr>
      <vt:lpstr>Fizinis aktyvumas</vt:lpstr>
      <vt:lpstr>Aktyvus poilsis pamokų metu ir tarp jų</vt:lpstr>
      <vt:lpstr>Prastą mokinio raumenyno būklę išduoda</vt:lpstr>
      <vt:lpstr>Rekomenduojama</vt:lpstr>
      <vt:lpstr>Šaltiniai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Taisyklinga laikysena mokykloje</dc:title>
  <dc:creator>Microsoft Office User</dc:creator>
  <cp:lastModifiedBy>Darbuotojas</cp:lastModifiedBy>
  <cp:revision>43</cp:revision>
  <dcterms:created xsi:type="dcterms:W3CDTF">2018-12-10T19:37:07Z</dcterms:created>
  <dcterms:modified xsi:type="dcterms:W3CDTF">2019-04-01T10:17:05Z</dcterms:modified>
</cp:coreProperties>
</file>